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256" r:id="rId2"/>
    <p:sldId id="322" r:id="rId3"/>
    <p:sldId id="323" r:id="rId4"/>
    <p:sldId id="257" r:id="rId5"/>
    <p:sldId id="289" r:id="rId6"/>
    <p:sldId id="316" r:id="rId7"/>
    <p:sldId id="290" r:id="rId8"/>
    <p:sldId id="286" r:id="rId9"/>
    <p:sldId id="287" r:id="rId10"/>
    <p:sldId id="258" r:id="rId11"/>
    <p:sldId id="291" r:id="rId12"/>
    <p:sldId id="292" r:id="rId13"/>
    <p:sldId id="288" r:id="rId14"/>
    <p:sldId id="293" r:id="rId15"/>
    <p:sldId id="259" r:id="rId16"/>
    <p:sldId id="260" r:id="rId17"/>
    <p:sldId id="294" r:id="rId18"/>
    <p:sldId id="261" r:id="rId19"/>
    <p:sldId id="262" r:id="rId20"/>
    <p:sldId id="264" r:id="rId21"/>
    <p:sldId id="295" r:id="rId22"/>
    <p:sldId id="263" r:id="rId23"/>
    <p:sldId id="296" r:id="rId24"/>
    <p:sldId id="317" r:id="rId25"/>
    <p:sldId id="269" r:id="rId26"/>
    <p:sldId id="272" r:id="rId27"/>
    <p:sldId id="270" r:id="rId28"/>
    <p:sldId id="273" r:id="rId29"/>
    <p:sldId id="274" r:id="rId30"/>
    <p:sldId id="265" r:id="rId31"/>
    <p:sldId id="266" r:id="rId32"/>
    <p:sldId id="267" r:id="rId33"/>
    <p:sldId id="307" r:id="rId34"/>
    <p:sldId id="308" r:id="rId35"/>
    <p:sldId id="297" r:id="rId36"/>
    <p:sldId id="298" r:id="rId37"/>
    <p:sldId id="268" r:id="rId38"/>
    <p:sldId id="299" r:id="rId39"/>
    <p:sldId id="300" r:id="rId40"/>
    <p:sldId id="301" r:id="rId41"/>
    <p:sldId id="302" r:id="rId42"/>
    <p:sldId id="303" r:id="rId43"/>
    <p:sldId id="304" r:id="rId44"/>
    <p:sldId id="309" r:id="rId45"/>
    <p:sldId id="306" r:id="rId46"/>
    <p:sldId id="311" r:id="rId47"/>
    <p:sldId id="312" r:id="rId48"/>
    <p:sldId id="313" r:id="rId49"/>
    <p:sldId id="314" r:id="rId50"/>
    <p:sldId id="310" r:id="rId51"/>
    <p:sldId id="318" r:id="rId52"/>
    <p:sldId id="319" r:id="rId53"/>
    <p:sldId id="320" r:id="rId54"/>
    <p:sldId id="305" r:id="rId55"/>
    <p:sldId id="321" r:id="rId56"/>
    <p:sldId id="315" r:id="rId5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382387-FCDF-47EC-BDB9-F2712739BA54}" v="6" dt="2022-09-14T06:30:09.6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159" autoAdjust="0"/>
  </p:normalViewPr>
  <p:slideViewPr>
    <p:cSldViewPr snapToGrid="0">
      <p:cViewPr varScale="1">
        <p:scale>
          <a:sx n="72" d="100"/>
          <a:sy n="72" d="100"/>
        </p:scale>
        <p:origin x="108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io Liccardi" userId="12f146fe-f5a6-49a1-9eba-e1e2cc91e37c" providerId="ADAL" clId="{C7ADD70D-653F-49C8-8441-80F7F9685592}"/>
    <pc:docChg chg="undo custSel addSld delSld modSld modShowInfo">
      <pc:chgData name="Antonio Liccardi" userId="12f146fe-f5a6-49a1-9eba-e1e2cc91e37c" providerId="ADAL" clId="{C7ADD70D-653F-49C8-8441-80F7F9685592}" dt="2021-07-20T09:35:52.151" v="1077" actId="2744"/>
      <pc:docMkLst>
        <pc:docMk/>
      </pc:docMkLst>
      <pc:sldChg chg="modSp mod">
        <pc:chgData name="Antonio Liccardi" userId="12f146fe-f5a6-49a1-9eba-e1e2cc91e37c" providerId="ADAL" clId="{C7ADD70D-653F-49C8-8441-80F7F9685592}" dt="2021-07-18T16:20:49.193" v="27" actId="20577"/>
        <pc:sldMkLst>
          <pc:docMk/>
          <pc:sldMk cId="4229642132" sldId="256"/>
        </pc:sldMkLst>
        <pc:spChg chg="mod">
          <ac:chgData name="Antonio Liccardi" userId="12f146fe-f5a6-49a1-9eba-e1e2cc91e37c" providerId="ADAL" clId="{C7ADD70D-653F-49C8-8441-80F7F9685592}" dt="2021-07-18T16:20:49.193" v="27" actId="20577"/>
          <ac:spMkLst>
            <pc:docMk/>
            <pc:sldMk cId="4229642132" sldId="256"/>
            <ac:spMk id="3" creationId="{FE1A019F-0371-4699-89D0-A7C9A78376BD}"/>
          </ac:spMkLst>
        </pc:spChg>
      </pc:sldChg>
      <pc:sldChg chg="addSp modSp mod setBg">
        <pc:chgData name="Antonio Liccardi" userId="12f146fe-f5a6-49a1-9eba-e1e2cc91e37c" providerId="ADAL" clId="{C7ADD70D-653F-49C8-8441-80F7F9685592}" dt="2021-07-18T16:21:30.251" v="63" actId="242"/>
        <pc:sldMkLst>
          <pc:docMk/>
          <pc:sldMk cId="1799371252" sldId="257"/>
        </pc:sldMkLst>
        <pc:spChg chg="mod">
          <ac:chgData name="Antonio Liccardi" userId="12f146fe-f5a6-49a1-9eba-e1e2cc91e37c" providerId="ADAL" clId="{C7ADD70D-653F-49C8-8441-80F7F9685592}" dt="2021-07-18T16:21:17.885" v="58" actId="26606"/>
          <ac:spMkLst>
            <pc:docMk/>
            <pc:sldMk cId="1799371252" sldId="257"/>
            <ac:spMk id="2" creationId="{36D36159-D96E-4861-9D39-954F901C2FF7}"/>
          </ac:spMkLst>
        </pc:spChg>
        <pc:spChg chg="mod">
          <ac:chgData name="Antonio Liccardi" userId="12f146fe-f5a6-49a1-9eba-e1e2cc91e37c" providerId="ADAL" clId="{C7ADD70D-653F-49C8-8441-80F7F9685592}" dt="2021-07-18T16:21:30.251" v="63" actId="242"/>
          <ac:spMkLst>
            <pc:docMk/>
            <pc:sldMk cId="1799371252" sldId="257"/>
            <ac:spMk id="3" creationId="{AE36E12E-EF0B-4489-8D6B-08DC3EC6027C}"/>
          </ac:spMkLst>
        </pc:spChg>
        <pc:spChg chg="add">
          <ac:chgData name="Antonio Liccardi" userId="12f146fe-f5a6-49a1-9eba-e1e2cc91e37c" providerId="ADAL" clId="{C7ADD70D-653F-49C8-8441-80F7F9685592}" dt="2021-07-18T16:21:17.885" v="58" actId="26606"/>
          <ac:spMkLst>
            <pc:docMk/>
            <pc:sldMk cId="1799371252" sldId="257"/>
            <ac:spMk id="8" creationId="{C2554CA6-288E-4202-BC52-2E5A8F0C0AED}"/>
          </ac:spMkLst>
        </pc:spChg>
        <pc:spChg chg="add">
          <ac:chgData name="Antonio Liccardi" userId="12f146fe-f5a6-49a1-9eba-e1e2cc91e37c" providerId="ADAL" clId="{C7ADD70D-653F-49C8-8441-80F7F9685592}" dt="2021-07-18T16:21:17.885" v="58" actId="26606"/>
          <ac:spMkLst>
            <pc:docMk/>
            <pc:sldMk cId="1799371252" sldId="257"/>
            <ac:spMk id="10" creationId="{B10BB131-AC8E-4A8E-A5D1-36260F720C3B}"/>
          </ac:spMkLst>
        </pc:spChg>
        <pc:spChg chg="add">
          <ac:chgData name="Antonio Liccardi" userId="12f146fe-f5a6-49a1-9eba-e1e2cc91e37c" providerId="ADAL" clId="{C7ADD70D-653F-49C8-8441-80F7F9685592}" dt="2021-07-18T16:21:17.885" v="58" actId="26606"/>
          <ac:spMkLst>
            <pc:docMk/>
            <pc:sldMk cId="1799371252" sldId="257"/>
            <ac:spMk id="12" creationId="{5B7778FC-632E-4DCA-A7CB-0D7731CCF970}"/>
          </ac:spMkLst>
        </pc:spChg>
        <pc:spChg chg="add">
          <ac:chgData name="Antonio Liccardi" userId="12f146fe-f5a6-49a1-9eba-e1e2cc91e37c" providerId="ADAL" clId="{C7ADD70D-653F-49C8-8441-80F7F9685592}" dt="2021-07-18T16:21:17.885" v="58" actId="26606"/>
          <ac:spMkLst>
            <pc:docMk/>
            <pc:sldMk cId="1799371252" sldId="257"/>
            <ac:spMk id="14" creationId="{FA23A907-97FB-4A8F-880A-DD77401C4296}"/>
          </ac:spMkLst>
        </pc:spChg>
      </pc:sldChg>
      <pc:sldChg chg="addSp delSp modSp new mod">
        <pc:chgData name="Antonio Liccardi" userId="12f146fe-f5a6-49a1-9eba-e1e2cc91e37c" providerId="ADAL" clId="{C7ADD70D-653F-49C8-8441-80F7F9685592}" dt="2021-07-18T16:24:26.519" v="103" actId="14100"/>
        <pc:sldMkLst>
          <pc:docMk/>
          <pc:sldMk cId="1470278663" sldId="258"/>
        </pc:sldMkLst>
        <pc:spChg chg="mod">
          <ac:chgData name="Antonio Liccardi" userId="12f146fe-f5a6-49a1-9eba-e1e2cc91e37c" providerId="ADAL" clId="{C7ADD70D-653F-49C8-8441-80F7F9685592}" dt="2021-07-18T16:21:45.219" v="95" actId="20577"/>
          <ac:spMkLst>
            <pc:docMk/>
            <pc:sldMk cId="1470278663" sldId="258"/>
            <ac:spMk id="2" creationId="{5ED92A65-09E9-4271-B2AB-CB01D68E1339}"/>
          </ac:spMkLst>
        </pc:spChg>
        <pc:spChg chg="add del mod">
          <ac:chgData name="Antonio Liccardi" userId="12f146fe-f5a6-49a1-9eba-e1e2cc91e37c" providerId="ADAL" clId="{C7ADD70D-653F-49C8-8441-80F7F9685592}" dt="2021-07-18T16:24:26.519" v="103" actId="14100"/>
          <ac:spMkLst>
            <pc:docMk/>
            <pc:sldMk cId="1470278663" sldId="258"/>
            <ac:spMk id="3" creationId="{296C1BDA-3E36-441B-99A5-A8764B3F5EA8}"/>
          </ac:spMkLst>
        </pc:spChg>
        <pc:picChg chg="add del mod">
          <ac:chgData name="Antonio Liccardi" userId="12f146fe-f5a6-49a1-9eba-e1e2cc91e37c" providerId="ADAL" clId="{C7ADD70D-653F-49C8-8441-80F7F9685592}" dt="2021-07-18T16:24:12.795" v="99"/>
          <ac:picMkLst>
            <pc:docMk/>
            <pc:sldMk cId="1470278663" sldId="258"/>
            <ac:picMk id="4" creationId="{7E4F76E3-EDBE-4D8D-8299-9EEE81E76D8D}"/>
          </ac:picMkLst>
        </pc:picChg>
        <pc:picChg chg="add mod">
          <ac:chgData name="Antonio Liccardi" userId="12f146fe-f5a6-49a1-9eba-e1e2cc91e37c" providerId="ADAL" clId="{C7ADD70D-653F-49C8-8441-80F7F9685592}" dt="2021-07-18T16:24:16.200" v="101" actId="1076"/>
          <ac:picMkLst>
            <pc:docMk/>
            <pc:sldMk cId="1470278663" sldId="258"/>
            <ac:picMk id="5" creationId="{14AD6DAE-126F-4489-BFB5-36572A5DE411}"/>
          </ac:picMkLst>
        </pc:picChg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2396273594" sldId="258"/>
        </pc:sldMkLst>
      </pc:sldChg>
      <pc:sldChg chg="modSp new mod">
        <pc:chgData name="Antonio Liccardi" userId="12f146fe-f5a6-49a1-9eba-e1e2cc91e37c" providerId="ADAL" clId="{C7ADD70D-653F-49C8-8441-80F7F9685592}" dt="2021-07-18T16:36:28.008" v="545" actId="20577"/>
        <pc:sldMkLst>
          <pc:docMk/>
          <pc:sldMk cId="64496691" sldId="259"/>
        </pc:sldMkLst>
        <pc:spChg chg="mod">
          <ac:chgData name="Antonio Liccardi" userId="12f146fe-f5a6-49a1-9eba-e1e2cc91e37c" providerId="ADAL" clId="{C7ADD70D-653F-49C8-8441-80F7F9685592}" dt="2021-07-18T16:24:36.944" v="129" actId="20577"/>
          <ac:spMkLst>
            <pc:docMk/>
            <pc:sldMk cId="64496691" sldId="259"/>
            <ac:spMk id="2" creationId="{6A023ADD-B396-4302-B339-E506CBDD885F}"/>
          </ac:spMkLst>
        </pc:spChg>
        <pc:spChg chg="mod">
          <ac:chgData name="Antonio Liccardi" userId="12f146fe-f5a6-49a1-9eba-e1e2cc91e37c" providerId="ADAL" clId="{C7ADD70D-653F-49C8-8441-80F7F9685592}" dt="2021-07-18T16:36:28.008" v="545" actId="20577"/>
          <ac:spMkLst>
            <pc:docMk/>
            <pc:sldMk cId="64496691" sldId="259"/>
            <ac:spMk id="3" creationId="{0670BC6F-7DE0-439C-978D-6300D1CE0052}"/>
          </ac:spMkLst>
        </pc:spChg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3785550032" sldId="259"/>
        </pc:sldMkLst>
      </pc:sldChg>
      <pc:sldChg chg="modSp new mod">
        <pc:chgData name="Antonio Liccardi" userId="12f146fe-f5a6-49a1-9eba-e1e2cc91e37c" providerId="ADAL" clId="{C7ADD70D-653F-49C8-8441-80F7F9685592}" dt="2021-07-18T16:38:15.172" v="784" actId="20577"/>
        <pc:sldMkLst>
          <pc:docMk/>
          <pc:sldMk cId="2915725693" sldId="260"/>
        </pc:sldMkLst>
        <pc:spChg chg="mod">
          <ac:chgData name="Antonio Liccardi" userId="12f146fe-f5a6-49a1-9eba-e1e2cc91e37c" providerId="ADAL" clId="{C7ADD70D-653F-49C8-8441-80F7F9685592}" dt="2021-07-18T16:37:01.103" v="575" actId="20577"/>
          <ac:spMkLst>
            <pc:docMk/>
            <pc:sldMk cId="2915725693" sldId="260"/>
            <ac:spMk id="2" creationId="{E256BD34-98BC-4D16-91C4-4B4FF75EC906}"/>
          </ac:spMkLst>
        </pc:spChg>
        <pc:spChg chg="mod">
          <ac:chgData name="Antonio Liccardi" userId="12f146fe-f5a6-49a1-9eba-e1e2cc91e37c" providerId="ADAL" clId="{C7ADD70D-653F-49C8-8441-80F7F9685592}" dt="2021-07-18T16:38:15.172" v="784" actId="20577"/>
          <ac:spMkLst>
            <pc:docMk/>
            <pc:sldMk cId="2915725693" sldId="260"/>
            <ac:spMk id="3" creationId="{2B87DB31-0B3E-4225-8994-CD721D3C811F}"/>
          </ac:spMkLst>
        </pc:spChg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3341660245" sldId="260"/>
        </pc:sldMkLst>
      </pc:sldChg>
      <pc:sldChg chg="modSp new mod">
        <pc:chgData name="Antonio Liccardi" userId="12f146fe-f5a6-49a1-9eba-e1e2cc91e37c" providerId="ADAL" clId="{C7ADD70D-653F-49C8-8441-80F7F9685592}" dt="2021-07-18T16:38:44.850" v="823" actId="15"/>
        <pc:sldMkLst>
          <pc:docMk/>
          <pc:sldMk cId="1939787096" sldId="261"/>
        </pc:sldMkLst>
        <pc:spChg chg="mod">
          <ac:chgData name="Antonio Liccardi" userId="12f146fe-f5a6-49a1-9eba-e1e2cc91e37c" providerId="ADAL" clId="{C7ADD70D-653F-49C8-8441-80F7F9685592}" dt="2021-07-18T16:38:27.366" v="810" actId="20577"/>
          <ac:spMkLst>
            <pc:docMk/>
            <pc:sldMk cId="1939787096" sldId="261"/>
            <ac:spMk id="2" creationId="{75C8F07E-C05B-453D-9B32-F3969F3BE216}"/>
          </ac:spMkLst>
        </pc:spChg>
        <pc:spChg chg="mod">
          <ac:chgData name="Antonio Liccardi" userId="12f146fe-f5a6-49a1-9eba-e1e2cc91e37c" providerId="ADAL" clId="{C7ADD70D-653F-49C8-8441-80F7F9685592}" dt="2021-07-18T16:38:44.850" v="823" actId="15"/>
          <ac:spMkLst>
            <pc:docMk/>
            <pc:sldMk cId="1939787096" sldId="261"/>
            <ac:spMk id="3" creationId="{EF1D71D7-2384-48A5-952C-02ED82B488DD}"/>
          </ac:spMkLst>
        </pc:spChg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2817286316" sldId="261"/>
        </pc:sldMkLst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471813417" sldId="262"/>
        </pc:sldMkLst>
      </pc:sldChg>
      <pc:sldChg chg="modSp new mod">
        <pc:chgData name="Antonio Liccardi" userId="12f146fe-f5a6-49a1-9eba-e1e2cc91e37c" providerId="ADAL" clId="{C7ADD70D-653F-49C8-8441-80F7F9685592}" dt="2021-07-18T16:39:32.731" v="852" actId="15"/>
        <pc:sldMkLst>
          <pc:docMk/>
          <pc:sldMk cId="1552105120" sldId="262"/>
        </pc:sldMkLst>
        <pc:spChg chg="mod">
          <ac:chgData name="Antonio Liccardi" userId="12f146fe-f5a6-49a1-9eba-e1e2cc91e37c" providerId="ADAL" clId="{C7ADD70D-653F-49C8-8441-80F7F9685592}" dt="2021-07-18T16:39:08.833" v="849" actId="20577"/>
          <ac:spMkLst>
            <pc:docMk/>
            <pc:sldMk cId="1552105120" sldId="262"/>
            <ac:spMk id="2" creationId="{5B652B0D-A886-4670-8118-082685FF8D09}"/>
          </ac:spMkLst>
        </pc:spChg>
        <pc:spChg chg="mod">
          <ac:chgData name="Antonio Liccardi" userId="12f146fe-f5a6-49a1-9eba-e1e2cc91e37c" providerId="ADAL" clId="{C7ADD70D-653F-49C8-8441-80F7F9685592}" dt="2021-07-18T16:39:32.731" v="852" actId="15"/>
          <ac:spMkLst>
            <pc:docMk/>
            <pc:sldMk cId="1552105120" sldId="262"/>
            <ac:spMk id="3" creationId="{C3D7DEFE-CB00-429C-AF25-F7AC0AD37120}"/>
          </ac:spMkLst>
        </pc:spChg>
      </pc:sldChg>
      <pc:sldChg chg="modSp new mod">
        <pc:chgData name="Antonio Liccardi" userId="12f146fe-f5a6-49a1-9eba-e1e2cc91e37c" providerId="ADAL" clId="{C7ADD70D-653F-49C8-8441-80F7F9685592}" dt="2021-07-18T16:40:18.294" v="953" actId="20577"/>
        <pc:sldMkLst>
          <pc:docMk/>
          <pc:sldMk cId="1462261468" sldId="263"/>
        </pc:sldMkLst>
        <pc:spChg chg="mod">
          <ac:chgData name="Antonio Liccardi" userId="12f146fe-f5a6-49a1-9eba-e1e2cc91e37c" providerId="ADAL" clId="{C7ADD70D-653F-49C8-8441-80F7F9685592}" dt="2021-07-18T16:39:48.052" v="888" actId="20577"/>
          <ac:spMkLst>
            <pc:docMk/>
            <pc:sldMk cId="1462261468" sldId="263"/>
            <ac:spMk id="2" creationId="{30FBCF9C-4788-4902-AF43-B611EA4E38B9}"/>
          </ac:spMkLst>
        </pc:spChg>
        <pc:spChg chg="mod">
          <ac:chgData name="Antonio Liccardi" userId="12f146fe-f5a6-49a1-9eba-e1e2cc91e37c" providerId="ADAL" clId="{C7ADD70D-653F-49C8-8441-80F7F9685592}" dt="2021-07-18T16:40:18.294" v="953" actId="20577"/>
          <ac:spMkLst>
            <pc:docMk/>
            <pc:sldMk cId="1462261468" sldId="263"/>
            <ac:spMk id="3" creationId="{C0A616D9-426F-41D7-9434-A5EF4279461E}"/>
          </ac:spMkLst>
        </pc:spChg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2576873892" sldId="263"/>
        </pc:sldMkLst>
      </pc:sldChg>
      <pc:sldChg chg="modSp new mod">
        <pc:chgData name="Antonio Liccardi" userId="12f146fe-f5a6-49a1-9eba-e1e2cc91e37c" providerId="ADAL" clId="{C7ADD70D-653F-49C8-8441-80F7F9685592}" dt="2021-07-18T16:40:45.945" v="997" actId="15"/>
        <pc:sldMkLst>
          <pc:docMk/>
          <pc:sldMk cId="1773002883" sldId="264"/>
        </pc:sldMkLst>
        <pc:spChg chg="mod">
          <ac:chgData name="Antonio Liccardi" userId="12f146fe-f5a6-49a1-9eba-e1e2cc91e37c" providerId="ADAL" clId="{C7ADD70D-653F-49C8-8441-80F7F9685592}" dt="2021-07-18T16:40:34.604" v="992" actId="20577"/>
          <ac:spMkLst>
            <pc:docMk/>
            <pc:sldMk cId="1773002883" sldId="264"/>
            <ac:spMk id="2" creationId="{C4265257-C140-477B-BBFA-599BFB49E76D}"/>
          </ac:spMkLst>
        </pc:spChg>
        <pc:spChg chg="mod">
          <ac:chgData name="Antonio Liccardi" userId="12f146fe-f5a6-49a1-9eba-e1e2cc91e37c" providerId="ADAL" clId="{C7ADD70D-653F-49C8-8441-80F7F9685592}" dt="2021-07-18T16:40:45.945" v="997" actId="15"/>
          <ac:spMkLst>
            <pc:docMk/>
            <pc:sldMk cId="1773002883" sldId="264"/>
            <ac:spMk id="3" creationId="{97FA959A-63EF-46DC-BC6A-B790D46D9F96}"/>
          </ac:spMkLst>
        </pc:spChg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3615652653" sldId="264"/>
        </pc:sldMkLst>
      </pc:sldChg>
      <pc:sldChg chg="addSp modSp new mod">
        <pc:chgData name="Antonio Liccardi" userId="12f146fe-f5a6-49a1-9eba-e1e2cc91e37c" providerId="ADAL" clId="{C7ADD70D-653F-49C8-8441-80F7F9685592}" dt="2021-07-18T16:41:38.897" v="1035" actId="1076"/>
        <pc:sldMkLst>
          <pc:docMk/>
          <pc:sldMk cId="1620184266" sldId="265"/>
        </pc:sldMkLst>
        <pc:spChg chg="mod">
          <ac:chgData name="Antonio Liccardi" userId="12f146fe-f5a6-49a1-9eba-e1e2cc91e37c" providerId="ADAL" clId="{C7ADD70D-653F-49C8-8441-80F7F9685592}" dt="2021-07-18T16:41:29.738" v="1033" actId="20577"/>
          <ac:spMkLst>
            <pc:docMk/>
            <pc:sldMk cId="1620184266" sldId="265"/>
            <ac:spMk id="2" creationId="{554598EF-FC67-43F8-B67F-3EB7AA9A017A}"/>
          </ac:spMkLst>
        </pc:spChg>
        <pc:picChg chg="add mod">
          <ac:chgData name="Antonio Liccardi" userId="12f146fe-f5a6-49a1-9eba-e1e2cc91e37c" providerId="ADAL" clId="{C7ADD70D-653F-49C8-8441-80F7F9685592}" dt="2021-07-18T16:41:38.897" v="1035" actId="1076"/>
          <ac:picMkLst>
            <pc:docMk/>
            <pc:sldMk cId="1620184266" sldId="265"/>
            <ac:picMk id="4" creationId="{FBA14ACE-524D-4A34-9578-0F227F373140}"/>
          </ac:picMkLst>
        </pc:picChg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2310531177" sldId="265"/>
        </pc:sldMkLst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189543292" sldId="266"/>
        </pc:sldMkLst>
      </pc:sldChg>
      <pc:sldChg chg="addSp modSp new mod">
        <pc:chgData name="Antonio Liccardi" userId="12f146fe-f5a6-49a1-9eba-e1e2cc91e37c" providerId="ADAL" clId="{C7ADD70D-653F-49C8-8441-80F7F9685592}" dt="2021-07-18T16:41:50.771" v="1038" actId="1076"/>
        <pc:sldMkLst>
          <pc:docMk/>
          <pc:sldMk cId="2334300639" sldId="266"/>
        </pc:sldMkLst>
        <pc:picChg chg="add mod">
          <ac:chgData name="Antonio Liccardi" userId="12f146fe-f5a6-49a1-9eba-e1e2cc91e37c" providerId="ADAL" clId="{C7ADD70D-653F-49C8-8441-80F7F9685592}" dt="2021-07-18T16:41:50.771" v="1038" actId="1076"/>
          <ac:picMkLst>
            <pc:docMk/>
            <pc:sldMk cId="2334300639" sldId="266"/>
            <ac:picMk id="4" creationId="{743B8694-26EF-45D0-98F1-CED7F686E938}"/>
          </ac:picMkLst>
        </pc:picChg>
      </pc:sldChg>
      <pc:sldChg chg="addSp modSp new mod">
        <pc:chgData name="Antonio Liccardi" userId="12f146fe-f5a6-49a1-9eba-e1e2cc91e37c" providerId="ADAL" clId="{C7ADD70D-653F-49C8-8441-80F7F9685592}" dt="2021-07-18T16:42:04.351" v="1042" actId="1076"/>
        <pc:sldMkLst>
          <pc:docMk/>
          <pc:sldMk cId="1628090522" sldId="267"/>
        </pc:sldMkLst>
        <pc:picChg chg="add mod">
          <ac:chgData name="Antonio Liccardi" userId="12f146fe-f5a6-49a1-9eba-e1e2cc91e37c" providerId="ADAL" clId="{C7ADD70D-653F-49C8-8441-80F7F9685592}" dt="2021-07-18T16:42:04.351" v="1042" actId="1076"/>
          <ac:picMkLst>
            <pc:docMk/>
            <pc:sldMk cId="1628090522" sldId="267"/>
            <ac:picMk id="4" creationId="{0AF331C6-0194-433C-B5CF-4E23AE7FBB04}"/>
          </ac:picMkLst>
        </pc:picChg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3160254323" sldId="267"/>
        </pc:sldMkLst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40184952" sldId="268"/>
        </pc:sldMkLst>
      </pc:sldChg>
      <pc:sldChg chg="addSp delSp modSp new mod setBg modClrScheme chgLayout">
        <pc:chgData name="Antonio Liccardi" userId="12f146fe-f5a6-49a1-9eba-e1e2cc91e37c" providerId="ADAL" clId="{C7ADD70D-653F-49C8-8441-80F7F9685592}" dt="2021-07-18T16:42:42.149" v="1076" actId="26606"/>
        <pc:sldMkLst>
          <pc:docMk/>
          <pc:sldMk cId="2385475291" sldId="268"/>
        </pc:sldMkLst>
        <pc:spChg chg="del mod ord">
          <ac:chgData name="Antonio Liccardi" userId="12f146fe-f5a6-49a1-9eba-e1e2cc91e37c" providerId="ADAL" clId="{C7ADD70D-653F-49C8-8441-80F7F9685592}" dt="2021-07-18T16:42:20.874" v="1044" actId="700"/>
          <ac:spMkLst>
            <pc:docMk/>
            <pc:sldMk cId="2385475291" sldId="268"/>
            <ac:spMk id="2" creationId="{DCA5ED8B-5068-441E-B622-681A6A2A2A44}"/>
          </ac:spMkLst>
        </pc:spChg>
        <pc:spChg chg="del mod ord">
          <ac:chgData name="Antonio Liccardi" userId="12f146fe-f5a6-49a1-9eba-e1e2cc91e37c" providerId="ADAL" clId="{C7ADD70D-653F-49C8-8441-80F7F9685592}" dt="2021-07-18T16:42:20.874" v="1044" actId="700"/>
          <ac:spMkLst>
            <pc:docMk/>
            <pc:sldMk cId="2385475291" sldId="268"/>
            <ac:spMk id="3" creationId="{5410C850-C926-46CB-A079-E53F87377123}"/>
          </ac:spMkLst>
        </pc:spChg>
        <pc:spChg chg="add mod ord">
          <ac:chgData name="Antonio Liccardi" userId="12f146fe-f5a6-49a1-9eba-e1e2cc91e37c" providerId="ADAL" clId="{C7ADD70D-653F-49C8-8441-80F7F9685592}" dt="2021-07-18T16:42:42.149" v="1076" actId="26606"/>
          <ac:spMkLst>
            <pc:docMk/>
            <pc:sldMk cId="2385475291" sldId="268"/>
            <ac:spMk id="4" creationId="{12B0C896-5B51-4162-A560-F94C6FD83595}"/>
          </ac:spMkLst>
        </pc:spChg>
        <pc:spChg chg="add mod ord">
          <ac:chgData name="Antonio Liccardi" userId="12f146fe-f5a6-49a1-9eba-e1e2cc91e37c" providerId="ADAL" clId="{C7ADD70D-653F-49C8-8441-80F7F9685592}" dt="2021-07-18T16:42:42.149" v="1076" actId="26606"/>
          <ac:spMkLst>
            <pc:docMk/>
            <pc:sldMk cId="2385475291" sldId="268"/>
            <ac:spMk id="5" creationId="{3B04422A-DE75-4435-B81C-6490B31556D6}"/>
          </ac:spMkLst>
        </pc:spChg>
        <pc:spChg chg="add">
          <ac:chgData name="Antonio Liccardi" userId="12f146fe-f5a6-49a1-9eba-e1e2cc91e37c" providerId="ADAL" clId="{C7ADD70D-653F-49C8-8441-80F7F9685592}" dt="2021-07-18T16:42:42.149" v="1076" actId="26606"/>
          <ac:spMkLst>
            <pc:docMk/>
            <pc:sldMk cId="2385475291" sldId="268"/>
            <ac:spMk id="10" creationId="{4E1BEB12-92AF-4445-98AD-4C7756E7C93B}"/>
          </ac:spMkLst>
        </pc:spChg>
        <pc:spChg chg="add">
          <ac:chgData name="Antonio Liccardi" userId="12f146fe-f5a6-49a1-9eba-e1e2cc91e37c" providerId="ADAL" clId="{C7ADD70D-653F-49C8-8441-80F7F9685592}" dt="2021-07-18T16:42:42.149" v="1076" actId="26606"/>
          <ac:spMkLst>
            <pc:docMk/>
            <pc:sldMk cId="2385475291" sldId="268"/>
            <ac:spMk id="12" creationId="{D0522C2C-7B5C-48A7-A969-03941E5D2E76}"/>
          </ac:spMkLst>
        </pc:spChg>
        <pc:spChg chg="add">
          <ac:chgData name="Antonio Liccardi" userId="12f146fe-f5a6-49a1-9eba-e1e2cc91e37c" providerId="ADAL" clId="{C7ADD70D-653F-49C8-8441-80F7F9685592}" dt="2021-07-18T16:42:42.149" v="1076" actId="26606"/>
          <ac:spMkLst>
            <pc:docMk/>
            <pc:sldMk cId="2385475291" sldId="268"/>
            <ac:spMk id="14" creationId="{9C682A1A-5B2D-4111-BBD6-620165633E5B}"/>
          </ac:spMkLst>
        </pc:spChg>
        <pc:spChg chg="add">
          <ac:chgData name="Antonio Liccardi" userId="12f146fe-f5a6-49a1-9eba-e1e2cc91e37c" providerId="ADAL" clId="{C7ADD70D-653F-49C8-8441-80F7F9685592}" dt="2021-07-18T16:42:42.149" v="1076" actId="26606"/>
          <ac:spMkLst>
            <pc:docMk/>
            <pc:sldMk cId="2385475291" sldId="268"/>
            <ac:spMk id="16" creationId="{D6EE29F2-D77F-4BD0-A20B-334D316A1C9D}"/>
          </ac:spMkLst>
        </pc:spChg>
        <pc:spChg chg="add">
          <ac:chgData name="Antonio Liccardi" userId="12f146fe-f5a6-49a1-9eba-e1e2cc91e37c" providerId="ADAL" clId="{C7ADD70D-653F-49C8-8441-80F7F9685592}" dt="2021-07-18T16:42:42.149" v="1076" actId="26606"/>
          <ac:spMkLst>
            <pc:docMk/>
            <pc:sldMk cId="2385475291" sldId="268"/>
            <ac:spMk id="18" creationId="{22D09ED2-868F-42C6-866E-F92E0CEF314F}"/>
          </ac:spMkLst>
        </pc:spChg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1221928938" sldId="269"/>
        </pc:sldMkLst>
      </pc:sldChg>
      <pc:sldChg chg="del">
        <pc:chgData name="Antonio Liccardi" userId="12f146fe-f5a6-49a1-9eba-e1e2cc91e37c" providerId="ADAL" clId="{C7ADD70D-653F-49C8-8441-80F7F9685592}" dt="2021-07-18T16:21:35.577" v="64" actId="47"/>
        <pc:sldMkLst>
          <pc:docMk/>
          <pc:sldMk cId="2911518150" sldId="270"/>
        </pc:sldMkLst>
      </pc:sldChg>
    </pc:docChg>
  </pc:docChgLst>
  <pc:docChgLst>
    <pc:chgData name="Antonio Liccardi" userId="12f146fe-f5a6-49a1-9eba-e1e2cc91e37c" providerId="ADAL" clId="{F4496835-B887-4E85-B013-A1264F846DFF}"/>
    <pc:docChg chg="undo redo custSel addSld delSld modSld">
      <pc:chgData name="Antonio Liccardi" userId="12f146fe-f5a6-49a1-9eba-e1e2cc91e37c" providerId="ADAL" clId="{F4496835-B887-4E85-B013-A1264F846DFF}" dt="2021-07-18T14:54:14.624" v="1292" actId="26606"/>
      <pc:docMkLst>
        <pc:docMk/>
      </pc:docMkLst>
      <pc:sldChg chg="modSp mod">
        <pc:chgData name="Antonio Liccardi" userId="12f146fe-f5a6-49a1-9eba-e1e2cc91e37c" providerId="ADAL" clId="{F4496835-B887-4E85-B013-A1264F846DFF}" dt="2021-07-18T14:34:57.928" v="17" actId="20577"/>
        <pc:sldMkLst>
          <pc:docMk/>
          <pc:sldMk cId="4229642132" sldId="256"/>
        </pc:sldMkLst>
        <pc:spChg chg="mod">
          <ac:chgData name="Antonio Liccardi" userId="12f146fe-f5a6-49a1-9eba-e1e2cc91e37c" providerId="ADAL" clId="{F4496835-B887-4E85-B013-A1264F846DFF}" dt="2021-07-18T14:34:57.928" v="17" actId="20577"/>
          <ac:spMkLst>
            <pc:docMk/>
            <pc:sldMk cId="4229642132" sldId="256"/>
            <ac:spMk id="3" creationId="{FE1A019F-0371-4699-89D0-A7C9A78376BD}"/>
          </ac:spMkLst>
        </pc:spChg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525612197" sldId="257"/>
        </pc:sldMkLst>
      </pc:sldChg>
      <pc:sldChg chg="modSp new mod">
        <pc:chgData name="Antonio Liccardi" userId="12f146fe-f5a6-49a1-9eba-e1e2cc91e37c" providerId="ADAL" clId="{F4496835-B887-4E85-B013-A1264F846DFF}" dt="2021-07-18T14:44:59.206" v="700" actId="20577"/>
        <pc:sldMkLst>
          <pc:docMk/>
          <pc:sldMk cId="3562148158" sldId="257"/>
        </pc:sldMkLst>
        <pc:spChg chg="mod">
          <ac:chgData name="Antonio Liccardi" userId="12f146fe-f5a6-49a1-9eba-e1e2cc91e37c" providerId="ADAL" clId="{F4496835-B887-4E85-B013-A1264F846DFF}" dt="2021-07-18T14:37:29.582" v="37" actId="20577"/>
          <ac:spMkLst>
            <pc:docMk/>
            <pc:sldMk cId="3562148158" sldId="257"/>
            <ac:spMk id="2" creationId="{EB355353-24D9-4299-A83F-054CA8190D2C}"/>
          </ac:spMkLst>
        </pc:spChg>
        <pc:spChg chg="mod">
          <ac:chgData name="Antonio Liccardi" userId="12f146fe-f5a6-49a1-9eba-e1e2cc91e37c" providerId="ADAL" clId="{F4496835-B887-4E85-B013-A1264F846DFF}" dt="2021-07-18T14:44:59.206" v="700" actId="20577"/>
          <ac:spMkLst>
            <pc:docMk/>
            <pc:sldMk cId="3562148158" sldId="257"/>
            <ac:spMk id="3" creationId="{442F5CB9-CFD7-447D-A1B4-74BD5FCA9295}"/>
          </ac:spMkLst>
        </pc:spChg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355804720" sldId="258"/>
        </pc:sldMkLst>
      </pc:sldChg>
      <pc:sldChg chg="modSp new mod">
        <pc:chgData name="Antonio Liccardi" userId="12f146fe-f5a6-49a1-9eba-e1e2cc91e37c" providerId="ADAL" clId="{F4496835-B887-4E85-B013-A1264F846DFF}" dt="2021-07-18T14:46:19.412" v="765" actId="27636"/>
        <pc:sldMkLst>
          <pc:docMk/>
          <pc:sldMk cId="2871570014" sldId="258"/>
        </pc:sldMkLst>
        <pc:spChg chg="mod">
          <ac:chgData name="Antonio Liccardi" userId="12f146fe-f5a6-49a1-9eba-e1e2cc91e37c" providerId="ADAL" clId="{F4496835-B887-4E85-B013-A1264F846DFF}" dt="2021-07-18T14:45:49.944" v="756" actId="20577"/>
          <ac:spMkLst>
            <pc:docMk/>
            <pc:sldMk cId="2871570014" sldId="258"/>
            <ac:spMk id="2" creationId="{C6B45231-2CFD-4ED9-B5AC-166C7FDAC6F0}"/>
          </ac:spMkLst>
        </pc:spChg>
        <pc:spChg chg="mod">
          <ac:chgData name="Antonio Liccardi" userId="12f146fe-f5a6-49a1-9eba-e1e2cc91e37c" providerId="ADAL" clId="{F4496835-B887-4E85-B013-A1264F846DFF}" dt="2021-07-18T14:46:19.412" v="765" actId="27636"/>
          <ac:spMkLst>
            <pc:docMk/>
            <pc:sldMk cId="2871570014" sldId="258"/>
            <ac:spMk id="3" creationId="{7AC9A871-7CD8-4259-AB16-69F28CBA12B9}"/>
          </ac:spMkLst>
        </pc:spChg>
      </pc:sldChg>
      <pc:sldChg chg="modSp new mod">
        <pc:chgData name="Antonio Liccardi" userId="12f146fe-f5a6-49a1-9eba-e1e2cc91e37c" providerId="ADAL" clId="{F4496835-B887-4E85-B013-A1264F846DFF}" dt="2021-07-18T14:48:15.666" v="858" actId="27636"/>
        <pc:sldMkLst>
          <pc:docMk/>
          <pc:sldMk cId="3091685822" sldId="259"/>
        </pc:sldMkLst>
        <pc:spChg chg="mod">
          <ac:chgData name="Antonio Liccardi" userId="12f146fe-f5a6-49a1-9eba-e1e2cc91e37c" providerId="ADAL" clId="{F4496835-B887-4E85-B013-A1264F846DFF}" dt="2021-07-18T14:46:42.164" v="790" actId="20577"/>
          <ac:spMkLst>
            <pc:docMk/>
            <pc:sldMk cId="3091685822" sldId="259"/>
            <ac:spMk id="2" creationId="{0A463082-8280-4244-94C6-EEDBF1E254C5}"/>
          </ac:spMkLst>
        </pc:spChg>
        <pc:spChg chg="mod">
          <ac:chgData name="Antonio Liccardi" userId="12f146fe-f5a6-49a1-9eba-e1e2cc91e37c" providerId="ADAL" clId="{F4496835-B887-4E85-B013-A1264F846DFF}" dt="2021-07-18T14:48:15.666" v="858" actId="27636"/>
          <ac:spMkLst>
            <pc:docMk/>
            <pc:sldMk cId="3091685822" sldId="259"/>
            <ac:spMk id="3" creationId="{3E4FB840-8E67-4D35-BF08-0C212F6D4DBA}"/>
          </ac:spMkLst>
        </pc:spChg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3733189187" sldId="259"/>
        </pc:sldMkLst>
      </pc:sldChg>
      <pc:sldChg chg="addSp delSp modSp new mod setBg modClrScheme chgLayout">
        <pc:chgData name="Antonio Liccardi" userId="12f146fe-f5a6-49a1-9eba-e1e2cc91e37c" providerId="ADAL" clId="{F4496835-B887-4E85-B013-A1264F846DFF}" dt="2021-07-18T14:54:14.624" v="1292" actId="26606"/>
        <pc:sldMkLst>
          <pc:docMk/>
          <pc:sldMk cId="1349375753" sldId="260"/>
        </pc:sldMkLst>
        <pc:spChg chg="del mod ord">
          <ac:chgData name="Antonio Liccardi" userId="12f146fe-f5a6-49a1-9eba-e1e2cc91e37c" providerId="ADAL" clId="{F4496835-B887-4E85-B013-A1264F846DFF}" dt="2021-07-18T14:47:16.800" v="798" actId="700"/>
          <ac:spMkLst>
            <pc:docMk/>
            <pc:sldMk cId="1349375753" sldId="260"/>
            <ac:spMk id="2" creationId="{896AF8B2-99B4-4541-A395-560566CF23F3}"/>
          </ac:spMkLst>
        </pc:spChg>
        <pc:spChg chg="del mod ord">
          <ac:chgData name="Antonio Liccardi" userId="12f146fe-f5a6-49a1-9eba-e1e2cc91e37c" providerId="ADAL" clId="{F4496835-B887-4E85-B013-A1264F846DFF}" dt="2021-07-18T14:47:16.800" v="798" actId="700"/>
          <ac:spMkLst>
            <pc:docMk/>
            <pc:sldMk cId="1349375753" sldId="260"/>
            <ac:spMk id="3" creationId="{B8EB7104-FEBF-49EA-866A-EC47480651DB}"/>
          </ac:spMkLst>
        </pc:spChg>
        <pc:spChg chg="add mod ord">
          <ac:chgData name="Antonio Liccardi" userId="12f146fe-f5a6-49a1-9eba-e1e2cc91e37c" providerId="ADAL" clId="{F4496835-B887-4E85-B013-A1264F846DFF}" dt="2021-07-18T14:54:14.624" v="1292" actId="26606"/>
          <ac:spMkLst>
            <pc:docMk/>
            <pc:sldMk cId="1349375753" sldId="260"/>
            <ac:spMk id="4" creationId="{93E4FF34-0A6C-4DD1-BDFA-4D69E176322D}"/>
          </ac:spMkLst>
        </pc:spChg>
        <pc:spChg chg="add mod ord">
          <ac:chgData name="Antonio Liccardi" userId="12f146fe-f5a6-49a1-9eba-e1e2cc91e37c" providerId="ADAL" clId="{F4496835-B887-4E85-B013-A1264F846DFF}" dt="2021-07-18T14:54:14.624" v="1292" actId="26606"/>
          <ac:spMkLst>
            <pc:docMk/>
            <pc:sldMk cId="1349375753" sldId="260"/>
            <ac:spMk id="5" creationId="{15991347-6E66-4E40-ACD5-D9DCB12DB528}"/>
          </ac:spMkLst>
        </pc:spChg>
        <pc:spChg chg="add">
          <ac:chgData name="Antonio Liccardi" userId="12f146fe-f5a6-49a1-9eba-e1e2cc91e37c" providerId="ADAL" clId="{F4496835-B887-4E85-B013-A1264F846DFF}" dt="2021-07-18T14:54:14.624" v="1292" actId="26606"/>
          <ac:spMkLst>
            <pc:docMk/>
            <pc:sldMk cId="1349375753" sldId="260"/>
            <ac:spMk id="11" creationId="{9B7AD9F6-8CE7-4299-8FC6-328F4DCD3FF9}"/>
          </ac:spMkLst>
        </pc:spChg>
        <pc:spChg chg="add">
          <ac:chgData name="Antonio Liccardi" userId="12f146fe-f5a6-49a1-9eba-e1e2cc91e37c" providerId="ADAL" clId="{F4496835-B887-4E85-B013-A1264F846DFF}" dt="2021-07-18T14:54:14.624" v="1292" actId="26606"/>
          <ac:spMkLst>
            <pc:docMk/>
            <pc:sldMk cId="1349375753" sldId="260"/>
            <ac:spMk id="13" creationId="{F49775AF-8896-43EE-92C6-83497D6DC56F}"/>
          </ac:spMkLst>
        </pc:spChg>
        <pc:picChg chg="add">
          <ac:chgData name="Antonio Liccardi" userId="12f146fe-f5a6-49a1-9eba-e1e2cc91e37c" providerId="ADAL" clId="{F4496835-B887-4E85-B013-A1264F846DFF}" dt="2021-07-18T14:54:14.624" v="1292" actId="26606"/>
          <ac:picMkLst>
            <pc:docMk/>
            <pc:sldMk cId="1349375753" sldId="260"/>
            <ac:picMk id="7" creationId="{5D37F388-D97C-4AD9-A7DC-BE561C47C245}"/>
          </ac:picMkLst>
        </pc:picChg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3456031195" sldId="260"/>
        </pc:sldMkLst>
      </pc:sldChg>
      <pc:sldChg chg="addSp delSp modSp new mod modClrScheme chgLayout">
        <pc:chgData name="Antonio Liccardi" userId="12f146fe-f5a6-49a1-9eba-e1e2cc91e37c" providerId="ADAL" clId="{F4496835-B887-4E85-B013-A1264F846DFF}" dt="2021-07-18T14:50:52.579" v="907" actId="207"/>
        <pc:sldMkLst>
          <pc:docMk/>
          <pc:sldMk cId="647159455" sldId="261"/>
        </pc:sldMkLst>
        <pc:spChg chg="del mod ord">
          <ac:chgData name="Antonio Liccardi" userId="12f146fe-f5a6-49a1-9eba-e1e2cc91e37c" providerId="ADAL" clId="{F4496835-B887-4E85-B013-A1264F846DFF}" dt="2021-07-18T14:47:37.263" v="823" actId="700"/>
          <ac:spMkLst>
            <pc:docMk/>
            <pc:sldMk cId="647159455" sldId="261"/>
            <ac:spMk id="2" creationId="{6E33A377-1D59-410F-9A0F-953E283B306F}"/>
          </ac:spMkLst>
        </pc:spChg>
        <pc:spChg chg="del mod ord">
          <ac:chgData name="Antonio Liccardi" userId="12f146fe-f5a6-49a1-9eba-e1e2cc91e37c" providerId="ADAL" clId="{F4496835-B887-4E85-B013-A1264F846DFF}" dt="2021-07-18T14:47:37.263" v="823" actId="700"/>
          <ac:spMkLst>
            <pc:docMk/>
            <pc:sldMk cId="647159455" sldId="261"/>
            <ac:spMk id="3" creationId="{A6771155-D32E-46F5-B35A-B08C3A5A9797}"/>
          </ac:spMkLst>
        </pc:spChg>
        <pc:spChg chg="add mod ord">
          <ac:chgData name="Antonio Liccardi" userId="12f146fe-f5a6-49a1-9eba-e1e2cc91e37c" providerId="ADAL" clId="{F4496835-B887-4E85-B013-A1264F846DFF}" dt="2021-07-18T14:47:42.379" v="844" actId="20577"/>
          <ac:spMkLst>
            <pc:docMk/>
            <pc:sldMk cId="647159455" sldId="261"/>
            <ac:spMk id="4" creationId="{72F0633C-B7E6-4A67-960E-BB0B4D495075}"/>
          </ac:spMkLst>
        </pc:spChg>
        <pc:spChg chg="add mod ord">
          <ac:chgData name="Antonio Liccardi" userId="12f146fe-f5a6-49a1-9eba-e1e2cc91e37c" providerId="ADAL" clId="{F4496835-B887-4E85-B013-A1264F846DFF}" dt="2021-07-18T14:50:52.579" v="907" actId="207"/>
          <ac:spMkLst>
            <pc:docMk/>
            <pc:sldMk cId="647159455" sldId="261"/>
            <ac:spMk id="5" creationId="{992A6668-6E0B-48BB-B8DF-28C7537B4DB3}"/>
          </ac:spMkLst>
        </pc:spChg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1529536678" sldId="261"/>
        </pc:sldMkLst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1086990500" sldId="262"/>
        </pc:sldMkLst>
      </pc:sldChg>
      <pc:sldChg chg="modSp new mod">
        <pc:chgData name="Antonio Liccardi" userId="12f146fe-f5a6-49a1-9eba-e1e2cc91e37c" providerId="ADAL" clId="{F4496835-B887-4E85-B013-A1264F846DFF}" dt="2021-07-18T14:50:42.857" v="906" actId="207"/>
        <pc:sldMkLst>
          <pc:docMk/>
          <pc:sldMk cId="2809796787" sldId="262"/>
        </pc:sldMkLst>
        <pc:spChg chg="mod">
          <ac:chgData name="Antonio Liccardi" userId="12f146fe-f5a6-49a1-9eba-e1e2cc91e37c" providerId="ADAL" clId="{F4496835-B887-4E85-B013-A1264F846DFF}" dt="2021-07-18T14:49:24.435" v="894" actId="20577"/>
          <ac:spMkLst>
            <pc:docMk/>
            <pc:sldMk cId="2809796787" sldId="262"/>
            <ac:spMk id="2" creationId="{786B76E5-7566-48DD-89D3-9126AA40C95F}"/>
          </ac:spMkLst>
        </pc:spChg>
        <pc:spChg chg="mod">
          <ac:chgData name="Antonio Liccardi" userId="12f146fe-f5a6-49a1-9eba-e1e2cc91e37c" providerId="ADAL" clId="{F4496835-B887-4E85-B013-A1264F846DFF}" dt="2021-07-18T14:50:42.857" v="906" actId="207"/>
          <ac:spMkLst>
            <pc:docMk/>
            <pc:sldMk cId="2809796787" sldId="262"/>
            <ac:spMk id="3" creationId="{C3C3CC9C-CF7C-4B27-B0B5-F89D6E9E72E6}"/>
          </ac:spMkLst>
        </pc:spChg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1977434384" sldId="263"/>
        </pc:sldMkLst>
      </pc:sldChg>
      <pc:sldChg chg="addSp modSp add mod setBg">
        <pc:chgData name="Antonio Liccardi" userId="12f146fe-f5a6-49a1-9eba-e1e2cc91e37c" providerId="ADAL" clId="{F4496835-B887-4E85-B013-A1264F846DFF}" dt="2021-07-18T14:54:11.206" v="1291" actId="26606"/>
        <pc:sldMkLst>
          <pc:docMk/>
          <pc:sldMk cId="3379744786" sldId="263"/>
        </pc:sldMkLst>
        <pc:spChg chg="mod">
          <ac:chgData name="Antonio Liccardi" userId="12f146fe-f5a6-49a1-9eba-e1e2cc91e37c" providerId="ADAL" clId="{F4496835-B887-4E85-B013-A1264F846DFF}" dt="2021-07-18T14:54:11.206" v="1291" actId="26606"/>
          <ac:spMkLst>
            <pc:docMk/>
            <pc:sldMk cId="3379744786" sldId="263"/>
            <ac:spMk id="4" creationId="{93E4FF34-0A6C-4DD1-BDFA-4D69E176322D}"/>
          </ac:spMkLst>
        </pc:spChg>
        <pc:spChg chg="mod">
          <ac:chgData name="Antonio Liccardi" userId="12f146fe-f5a6-49a1-9eba-e1e2cc91e37c" providerId="ADAL" clId="{F4496835-B887-4E85-B013-A1264F846DFF}" dt="2021-07-18T14:54:11.206" v="1291" actId="26606"/>
          <ac:spMkLst>
            <pc:docMk/>
            <pc:sldMk cId="3379744786" sldId="263"/>
            <ac:spMk id="5" creationId="{15991347-6E66-4E40-ACD5-D9DCB12DB528}"/>
          </ac:spMkLst>
        </pc:spChg>
        <pc:spChg chg="add">
          <ac:chgData name="Antonio Liccardi" userId="12f146fe-f5a6-49a1-9eba-e1e2cc91e37c" providerId="ADAL" clId="{F4496835-B887-4E85-B013-A1264F846DFF}" dt="2021-07-18T14:54:11.206" v="1291" actId="26606"/>
          <ac:spMkLst>
            <pc:docMk/>
            <pc:sldMk cId="3379744786" sldId="263"/>
            <ac:spMk id="11" creationId="{9B7AD9F6-8CE7-4299-8FC6-328F4DCD3FF9}"/>
          </ac:spMkLst>
        </pc:spChg>
        <pc:spChg chg="add">
          <ac:chgData name="Antonio Liccardi" userId="12f146fe-f5a6-49a1-9eba-e1e2cc91e37c" providerId="ADAL" clId="{F4496835-B887-4E85-B013-A1264F846DFF}" dt="2021-07-18T14:54:11.206" v="1291" actId="26606"/>
          <ac:spMkLst>
            <pc:docMk/>
            <pc:sldMk cId="3379744786" sldId="263"/>
            <ac:spMk id="13" creationId="{F49775AF-8896-43EE-92C6-83497D6DC56F}"/>
          </ac:spMkLst>
        </pc:spChg>
        <pc:picChg chg="add">
          <ac:chgData name="Antonio Liccardi" userId="12f146fe-f5a6-49a1-9eba-e1e2cc91e37c" providerId="ADAL" clId="{F4496835-B887-4E85-B013-A1264F846DFF}" dt="2021-07-18T14:54:11.206" v="1291" actId="26606"/>
          <ac:picMkLst>
            <pc:docMk/>
            <pc:sldMk cId="3379744786" sldId="263"/>
            <ac:picMk id="7" creationId="{927D5393-C959-4843-A0AB-556DA9E1B1D1}"/>
          </ac:picMkLst>
        </pc:picChg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1261078171" sldId="264"/>
        </pc:sldMkLst>
      </pc:sldChg>
      <pc:sldChg chg="addSp modSp add mod setBg">
        <pc:chgData name="Antonio Liccardi" userId="12f146fe-f5a6-49a1-9eba-e1e2cc91e37c" providerId="ADAL" clId="{F4496835-B887-4E85-B013-A1264F846DFF}" dt="2021-07-18T14:54:07.412" v="1290" actId="26606"/>
        <pc:sldMkLst>
          <pc:docMk/>
          <pc:sldMk cId="2658352058" sldId="264"/>
        </pc:sldMkLst>
        <pc:spChg chg="mod">
          <ac:chgData name="Antonio Liccardi" userId="12f146fe-f5a6-49a1-9eba-e1e2cc91e37c" providerId="ADAL" clId="{F4496835-B887-4E85-B013-A1264F846DFF}" dt="2021-07-18T14:54:07.412" v="1290" actId="26606"/>
          <ac:spMkLst>
            <pc:docMk/>
            <pc:sldMk cId="2658352058" sldId="264"/>
            <ac:spMk id="4" creationId="{93E4FF34-0A6C-4DD1-BDFA-4D69E176322D}"/>
          </ac:spMkLst>
        </pc:spChg>
        <pc:spChg chg="mod">
          <ac:chgData name="Antonio Liccardi" userId="12f146fe-f5a6-49a1-9eba-e1e2cc91e37c" providerId="ADAL" clId="{F4496835-B887-4E85-B013-A1264F846DFF}" dt="2021-07-18T14:54:07.412" v="1290" actId="26606"/>
          <ac:spMkLst>
            <pc:docMk/>
            <pc:sldMk cId="2658352058" sldId="264"/>
            <ac:spMk id="5" creationId="{15991347-6E66-4E40-ACD5-D9DCB12DB528}"/>
          </ac:spMkLst>
        </pc:spChg>
        <pc:spChg chg="add">
          <ac:chgData name="Antonio Liccardi" userId="12f146fe-f5a6-49a1-9eba-e1e2cc91e37c" providerId="ADAL" clId="{F4496835-B887-4E85-B013-A1264F846DFF}" dt="2021-07-18T14:54:07.412" v="1290" actId="26606"/>
          <ac:spMkLst>
            <pc:docMk/>
            <pc:sldMk cId="2658352058" sldId="264"/>
            <ac:spMk id="11" creationId="{9B7AD9F6-8CE7-4299-8FC6-328F4DCD3FF9}"/>
          </ac:spMkLst>
        </pc:spChg>
        <pc:spChg chg="add">
          <ac:chgData name="Antonio Liccardi" userId="12f146fe-f5a6-49a1-9eba-e1e2cc91e37c" providerId="ADAL" clId="{F4496835-B887-4E85-B013-A1264F846DFF}" dt="2021-07-18T14:54:07.412" v="1290" actId="26606"/>
          <ac:spMkLst>
            <pc:docMk/>
            <pc:sldMk cId="2658352058" sldId="264"/>
            <ac:spMk id="13" creationId="{F49775AF-8896-43EE-92C6-83497D6DC56F}"/>
          </ac:spMkLst>
        </pc:spChg>
        <pc:picChg chg="add">
          <ac:chgData name="Antonio Liccardi" userId="12f146fe-f5a6-49a1-9eba-e1e2cc91e37c" providerId="ADAL" clId="{F4496835-B887-4E85-B013-A1264F846DFF}" dt="2021-07-18T14:54:07.412" v="1290" actId="26606"/>
          <ac:picMkLst>
            <pc:docMk/>
            <pc:sldMk cId="2658352058" sldId="264"/>
            <ac:picMk id="7" creationId="{4D27F14E-9EE2-43EF-A39F-4E0531175850}"/>
          </ac:picMkLst>
        </pc:picChg>
      </pc:sldChg>
      <pc:sldChg chg="addSp delSp modSp new mod modClrScheme chgLayout">
        <pc:chgData name="Antonio Liccardi" userId="12f146fe-f5a6-49a1-9eba-e1e2cc91e37c" providerId="ADAL" clId="{F4496835-B887-4E85-B013-A1264F846DFF}" dt="2021-07-18T14:52:56.094" v="1243" actId="20577"/>
        <pc:sldMkLst>
          <pc:docMk/>
          <pc:sldMk cId="1545700413" sldId="265"/>
        </pc:sldMkLst>
        <pc:spChg chg="del mod ord">
          <ac:chgData name="Antonio Liccardi" userId="12f146fe-f5a6-49a1-9eba-e1e2cc91e37c" providerId="ADAL" clId="{F4496835-B887-4E85-B013-A1264F846DFF}" dt="2021-07-18T14:51:23.434" v="925" actId="700"/>
          <ac:spMkLst>
            <pc:docMk/>
            <pc:sldMk cId="1545700413" sldId="265"/>
            <ac:spMk id="2" creationId="{39B6B214-7F62-48D2-A9B5-58AB7CE20F36}"/>
          </ac:spMkLst>
        </pc:spChg>
        <pc:spChg chg="del mod ord">
          <ac:chgData name="Antonio Liccardi" userId="12f146fe-f5a6-49a1-9eba-e1e2cc91e37c" providerId="ADAL" clId="{F4496835-B887-4E85-B013-A1264F846DFF}" dt="2021-07-18T14:51:23.434" v="925" actId="700"/>
          <ac:spMkLst>
            <pc:docMk/>
            <pc:sldMk cId="1545700413" sldId="265"/>
            <ac:spMk id="3" creationId="{13A92A48-C09C-4BF5-9519-E49B1E7693F4}"/>
          </ac:spMkLst>
        </pc:spChg>
        <pc:spChg chg="add mod ord">
          <ac:chgData name="Antonio Liccardi" userId="12f146fe-f5a6-49a1-9eba-e1e2cc91e37c" providerId="ADAL" clId="{F4496835-B887-4E85-B013-A1264F846DFF}" dt="2021-07-18T14:51:27.915" v="940" actId="20577"/>
          <ac:spMkLst>
            <pc:docMk/>
            <pc:sldMk cId="1545700413" sldId="265"/>
            <ac:spMk id="4" creationId="{6706107A-E4A3-4DAD-9F6E-8C675097EE23}"/>
          </ac:spMkLst>
        </pc:spChg>
        <pc:spChg chg="add mod ord">
          <ac:chgData name="Antonio Liccardi" userId="12f146fe-f5a6-49a1-9eba-e1e2cc91e37c" providerId="ADAL" clId="{F4496835-B887-4E85-B013-A1264F846DFF}" dt="2021-07-18T14:52:56.094" v="1243" actId="20577"/>
          <ac:spMkLst>
            <pc:docMk/>
            <pc:sldMk cId="1545700413" sldId="265"/>
            <ac:spMk id="5" creationId="{74B0C37B-608E-41E2-9259-74FDCE2F7B5D}"/>
          </ac:spMkLst>
        </pc:spChg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1634634533" sldId="265"/>
        </pc:sldMkLst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1929220714" sldId="266"/>
        </pc:sldMkLst>
      </pc:sldChg>
      <pc:sldChg chg="addSp modSp new mod">
        <pc:chgData name="Antonio Liccardi" userId="12f146fe-f5a6-49a1-9eba-e1e2cc91e37c" providerId="ADAL" clId="{F4496835-B887-4E85-B013-A1264F846DFF}" dt="2021-07-18T14:53:17.868" v="1264" actId="1076"/>
        <pc:sldMkLst>
          <pc:docMk/>
          <pc:sldMk cId="3236258126" sldId="266"/>
        </pc:sldMkLst>
        <pc:spChg chg="mod">
          <ac:chgData name="Antonio Liccardi" userId="12f146fe-f5a6-49a1-9eba-e1e2cc91e37c" providerId="ADAL" clId="{F4496835-B887-4E85-B013-A1264F846DFF}" dt="2021-07-18T14:53:09.683" v="1262" actId="20577"/>
          <ac:spMkLst>
            <pc:docMk/>
            <pc:sldMk cId="3236258126" sldId="266"/>
            <ac:spMk id="2" creationId="{F1CAD3E8-37C6-4406-8D99-C6C090D70DD7}"/>
          </ac:spMkLst>
        </pc:spChg>
        <pc:picChg chg="add mod">
          <ac:chgData name="Antonio Liccardi" userId="12f146fe-f5a6-49a1-9eba-e1e2cc91e37c" providerId="ADAL" clId="{F4496835-B887-4E85-B013-A1264F846DFF}" dt="2021-07-18T14:53:17.868" v="1264" actId="1076"/>
          <ac:picMkLst>
            <pc:docMk/>
            <pc:sldMk cId="3236258126" sldId="266"/>
            <ac:picMk id="4" creationId="{590B17BA-F441-412C-B9ED-6600C25FF43B}"/>
          </ac:picMkLst>
        </pc:picChg>
      </pc:sldChg>
      <pc:sldChg chg="addSp delSp modSp new mod setBg modClrScheme chgLayout">
        <pc:chgData name="Antonio Liccardi" userId="12f146fe-f5a6-49a1-9eba-e1e2cc91e37c" providerId="ADAL" clId="{F4496835-B887-4E85-B013-A1264F846DFF}" dt="2021-07-18T14:54:01.596" v="1289" actId="26606"/>
        <pc:sldMkLst>
          <pc:docMk/>
          <pc:sldMk cId="2826297122" sldId="267"/>
        </pc:sldMkLst>
        <pc:spChg chg="del mod ord">
          <ac:chgData name="Antonio Liccardi" userId="12f146fe-f5a6-49a1-9eba-e1e2cc91e37c" providerId="ADAL" clId="{F4496835-B887-4E85-B013-A1264F846DFF}" dt="2021-07-18T14:53:26.431" v="1266" actId="700"/>
          <ac:spMkLst>
            <pc:docMk/>
            <pc:sldMk cId="2826297122" sldId="267"/>
            <ac:spMk id="2" creationId="{517CAD1A-6E57-4CEF-B72D-64E6861EA253}"/>
          </ac:spMkLst>
        </pc:spChg>
        <pc:spChg chg="del mod ord">
          <ac:chgData name="Antonio Liccardi" userId="12f146fe-f5a6-49a1-9eba-e1e2cc91e37c" providerId="ADAL" clId="{F4496835-B887-4E85-B013-A1264F846DFF}" dt="2021-07-18T14:53:26.431" v="1266" actId="700"/>
          <ac:spMkLst>
            <pc:docMk/>
            <pc:sldMk cId="2826297122" sldId="267"/>
            <ac:spMk id="3" creationId="{C97BE147-2684-4E5B-B415-6B321AECFEA6}"/>
          </ac:spMkLst>
        </pc:spChg>
        <pc:spChg chg="add mod ord">
          <ac:chgData name="Antonio Liccardi" userId="12f146fe-f5a6-49a1-9eba-e1e2cc91e37c" providerId="ADAL" clId="{F4496835-B887-4E85-B013-A1264F846DFF}" dt="2021-07-18T14:54:01.596" v="1289" actId="26606"/>
          <ac:spMkLst>
            <pc:docMk/>
            <pc:sldMk cId="2826297122" sldId="267"/>
            <ac:spMk id="4" creationId="{D334328E-DF9E-43DE-B58C-9F5D407885B2}"/>
          </ac:spMkLst>
        </pc:spChg>
        <pc:spChg chg="add mod ord">
          <ac:chgData name="Antonio Liccardi" userId="12f146fe-f5a6-49a1-9eba-e1e2cc91e37c" providerId="ADAL" clId="{F4496835-B887-4E85-B013-A1264F846DFF}" dt="2021-07-18T14:54:01.596" v="1289" actId="26606"/>
          <ac:spMkLst>
            <pc:docMk/>
            <pc:sldMk cId="2826297122" sldId="267"/>
            <ac:spMk id="5" creationId="{7B081656-C3D7-4A46-9562-47AC0A4DB194}"/>
          </ac:spMkLst>
        </pc:spChg>
        <pc:spChg chg="add">
          <ac:chgData name="Antonio Liccardi" userId="12f146fe-f5a6-49a1-9eba-e1e2cc91e37c" providerId="ADAL" clId="{F4496835-B887-4E85-B013-A1264F846DFF}" dt="2021-07-18T14:54:01.596" v="1289" actId="26606"/>
          <ac:spMkLst>
            <pc:docMk/>
            <pc:sldMk cId="2826297122" sldId="267"/>
            <ac:spMk id="11" creationId="{9B7AD9F6-8CE7-4299-8FC6-328F4DCD3FF9}"/>
          </ac:spMkLst>
        </pc:spChg>
        <pc:spChg chg="add">
          <ac:chgData name="Antonio Liccardi" userId="12f146fe-f5a6-49a1-9eba-e1e2cc91e37c" providerId="ADAL" clId="{F4496835-B887-4E85-B013-A1264F846DFF}" dt="2021-07-18T14:54:01.596" v="1289" actId="26606"/>
          <ac:spMkLst>
            <pc:docMk/>
            <pc:sldMk cId="2826297122" sldId="267"/>
            <ac:spMk id="13" creationId="{F49775AF-8896-43EE-92C6-83497D6DC56F}"/>
          </ac:spMkLst>
        </pc:spChg>
        <pc:picChg chg="add">
          <ac:chgData name="Antonio Liccardi" userId="12f146fe-f5a6-49a1-9eba-e1e2cc91e37c" providerId="ADAL" clId="{F4496835-B887-4E85-B013-A1264F846DFF}" dt="2021-07-18T14:54:01.596" v="1289" actId="26606"/>
          <ac:picMkLst>
            <pc:docMk/>
            <pc:sldMk cId="2826297122" sldId="267"/>
            <ac:picMk id="7" creationId="{43D05B26-D76B-45C2-A167-6F8A15EC5294}"/>
          </ac:picMkLst>
        </pc:picChg>
      </pc:sldChg>
      <pc:sldChg chg="del">
        <pc:chgData name="Antonio Liccardi" userId="12f146fe-f5a6-49a1-9eba-e1e2cc91e37c" providerId="ADAL" clId="{F4496835-B887-4E85-B013-A1264F846DFF}" dt="2021-07-18T14:35:02.090" v="18" actId="47"/>
        <pc:sldMkLst>
          <pc:docMk/>
          <pc:sldMk cId="3993118432" sldId="267"/>
        </pc:sldMkLst>
      </pc:sldChg>
    </pc:docChg>
  </pc:docChgLst>
  <pc:docChgLst>
    <pc:chgData name="Antonio Liccardi" userId="12f146fe-f5a6-49a1-9eba-e1e2cc91e37c" providerId="ADAL" clId="{093D7EBF-B570-4C0C-93BC-7A2C00CF4710}"/>
    <pc:docChg chg="custSel addSld delSld modSld sldOrd">
      <pc:chgData name="Antonio Liccardi" userId="12f146fe-f5a6-49a1-9eba-e1e2cc91e37c" providerId="ADAL" clId="{093D7EBF-B570-4C0C-93BC-7A2C00CF4710}" dt="2022-04-06T07:00:23.133" v="129" actId="47"/>
      <pc:docMkLst>
        <pc:docMk/>
      </pc:docMkLst>
      <pc:sldChg chg="modSp mod">
        <pc:chgData name="Antonio Liccardi" userId="12f146fe-f5a6-49a1-9eba-e1e2cc91e37c" providerId="ADAL" clId="{093D7EBF-B570-4C0C-93BC-7A2C00CF4710}" dt="2022-04-04T13:01:11.777" v="30" actId="20577"/>
        <pc:sldMkLst>
          <pc:docMk/>
          <pc:sldMk cId="64496691" sldId="259"/>
        </pc:sldMkLst>
        <pc:spChg chg="mod">
          <ac:chgData name="Antonio Liccardi" userId="12f146fe-f5a6-49a1-9eba-e1e2cc91e37c" providerId="ADAL" clId="{093D7EBF-B570-4C0C-93BC-7A2C00CF4710}" dt="2022-04-04T13:01:11.777" v="30" actId="20577"/>
          <ac:spMkLst>
            <pc:docMk/>
            <pc:sldMk cId="64496691" sldId="259"/>
            <ac:spMk id="3" creationId="{0670BC6F-7DE0-439C-978D-6300D1CE0052}"/>
          </ac:spMkLst>
        </pc:spChg>
      </pc:sldChg>
      <pc:sldChg chg="modSp mod">
        <pc:chgData name="Antonio Liccardi" userId="12f146fe-f5a6-49a1-9eba-e1e2cc91e37c" providerId="ADAL" clId="{093D7EBF-B570-4C0C-93BC-7A2C00CF4710}" dt="2022-04-04T13:02:11.833" v="39" actId="20577"/>
        <pc:sldMkLst>
          <pc:docMk/>
          <pc:sldMk cId="2915725693" sldId="260"/>
        </pc:sldMkLst>
        <pc:spChg chg="mod">
          <ac:chgData name="Antonio Liccardi" userId="12f146fe-f5a6-49a1-9eba-e1e2cc91e37c" providerId="ADAL" clId="{093D7EBF-B570-4C0C-93BC-7A2C00CF4710}" dt="2022-04-04T13:02:11.833" v="39" actId="20577"/>
          <ac:spMkLst>
            <pc:docMk/>
            <pc:sldMk cId="2915725693" sldId="260"/>
            <ac:spMk id="3" creationId="{2B87DB31-0B3E-4225-8994-CD721D3C811F}"/>
          </ac:spMkLst>
        </pc:spChg>
      </pc:sldChg>
      <pc:sldChg chg="delSp mod">
        <pc:chgData name="Antonio Liccardi" userId="12f146fe-f5a6-49a1-9eba-e1e2cc91e37c" providerId="ADAL" clId="{093D7EBF-B570-4C0C-93BC-7A2C00CF4710}" dt="2022-04-04T13:11:18.866" v="44" actId="478"/>
        <pc:sldMkLst>
          <pc:docMk/>
          <pc:sldMk cId="1620184266" sldId="265"/>
        </pc:sldMkLst>
        <pc:spChg chg="del">
          <ac:chgData name="Antonio Liccardi" userId="12f146fe-f5a6-49a1-9eba-e1e2cc91e37c" providerId="ADAL" clId="{093D7EBF-B570-4C0C-93BC-7A2C00CF4710}" dt="2022-04-04T13:11:17.425" v="43" actId="478"/>
          <ac:spMkLst>
            <pc:docMk/>
            <pc:sldMk cId="1620184266" sldId="265"/>
            <ac:spMk id="2" creationId="{554598EF-FC67-43F8-B67F-3EB7AA9A017A}"/>
          </ac:spMkLst>
        </pc:spChg>
        <pc:spChg chg="del">
          <ac:chgData name="Antonio Liccardi" userId="12f146fe-f5a6-49a1-9eba-e1e2cc91e37c" providerId="ADAL" clId="{093D7EBF-B570-4C0C-93BC-7A2C00CF4710}" dt="2022-04-04T13:11:18.866" v="44" actId="478"/>
          <ac:spMkLst>
            <pc:docMk/>
            <pc:sldMk cId="1620184266" sldId="265"/>
            <ac:spMk id="3" creationId="{2E9EE07E-68CD-4693-B284-E2D33A626213}"/>
          </ac:spMkLst>
        </pc:spChg>
      </pc:sldChg>
      <pc:sldChg chg="delSp mod">
        <pc:chgData name="Antonio Liccardi" userId="12f146fe-f5a6-49a1-9eba-e1e2cc91e37c" providerId="ADAL" clId="{093D7EBF-B570-4C0C-93BC-7A2C00CF4710}" dt="2022-04-04T13:11:28.360" v="46" actId="478"/>
        <pc:sldMkLst>
          <pc:docMk/>
          <pc:sldMk cId="2334300639" sldId="266"/>
        </pc:sldMkLst>
        <pc:spChg chg="del">
          <ac:chgData name="Antonio Liccardi" userId="12f146fe-f5a6-49a1-9eba-e1e2cc91e37c" providerId="ADAL" clId="{093D7EBF-B570-4C0C-93BC-7A2C00CF4710}" dt="2022-04-04T13:11:26.402" v="45" actId="478"/>
          <ac:spMkLst>
            <pc:docMk/>
            <pc:sldMk cId="2334300639" sldId="266"/>
            <ac:spMk id="2" creationId="{DAAE47A5-40E4-46C6-B562-2746F68862B1}"/>
          </ac:spMkLst>
        </pc:spChg>
        <pc:spChg chg="del">
          <ac:chgData name="Antonio Liccardi" userId="12f146fe-f5a6-49a1-9eba-e1e2cc91e37c" providerId="ADAL" clId="{093D7EBF-B570-4C0C-93BC-7A2C00CF4710}" dt="2022-04-04T13:11:28.360" v="46" actId="478"/>
          <ac:spMkLst>
            <pc:docMk/>
            <pc:sldMk cId="2334300639" sldId="266"/>
            <ac:spMk id="3" creationId="{8F8C0436-0558-4B84-9FB6-122718769EFC}"/>
          </ac:spMkLst>
        </pc:spChg>
      </pc:sldChg>
      <pc:sldChg chg="delSp mod">
        <pc:chgData name="Antonio Liccardi" userId="12f146fe-f5a6-49a1-9eba-e1e2cc91e37c" providerId="ADAL" clId="{093D7EBF-B570-4C0C-93BC-7A2C00CF4710}" dt="2022-04-04T13:11:40.604" v="48" actId="478"/>
        <pc:sldMkLst>
          <pc:docMk/>
          <pc:sldMk cId="1628090522" sldId="267"/>
        </pc:sldMkLst>
        <pc:spChg chg="del">
          <ac:chgData name="Antonio Liccardi" userId="12f146fe-f5a6-49a1-9eba-e1e2cc91e37c" providerId="ADAL" clId="{093D7EBF-B570-4C0C-93BC-7A2C00CF4710}" dt="2022-04-04T13:11:40.604" v="48" actId="478"/>
          <ac:spMkLst>
            <pc:docMk/>
            <pc:sldMk cId="1628090522" sldId="267"/>
            <ac:spMk id="2" creationId="{345DE6BB-473A-4A1B-BECE-2754B89ECC7E}"/>
          </ac:spMkLst>
        </pc:spChg>
        <pc:spChg chg="del">
          <ac:chgData name="Antonio Liccardi" userId="12f146fe-f5a6-49a1-9eba-e1e2cc91e37c" providerId="ADAL" clId="{093D7EBF-B570-4C0C-93BC-7A2C00CF4710}" dt="2022-04-04T13:11:39.159" v="47" actId="478"/>
          <ac:spMkLst>
            <pc:docMk/>
            <pc:sldMk cId="1628090522" sldId="267"/>
            <ac:spMk id="3" creationId="{DEDC85E4-74E0-4349-8B9A-E802F8E01718}"/>
          </ac:spMkLst>
        </pc:spChg>
      </pc:sldChg>
      <pc:sldChg chg="delSp mod">
        <pc:chgData name="Antonio Liccardi" userId="12f146fe-f5a6-49a1-9eba-e1e2cc91e37c" providerId="ADAL" clId="{093D7EBF-B570-4C0C-93BC-7A2C00CF4710}" dt="2022-04-04T13:10:46.916" v="42" actId="478"/>
        <pc:sldMkLst>
          <pc:docMk/>
          <pc:sldMk cId="2322906537" sldId="270"/>
        </pc:sldMkLst>
        <pc:spChg chg="del">
          <ac:chgData name="Antonio Liccardi" userId="12f146fe-f5a6-49a1-9eba-e1e2cc91e37c" providerId="ADAL" clId="{093D7EBF-B570-4C0C-93BC-7A2C00CF4710}" dt="2022-04-04T13:10:46.916" v="42" actId="478"/>
          <ac:spMkLst>
            <pc:docMk/>
            <pc:sldMk cId="2322906537" sldId="270"/>
            <ac:spMk id="6" creationId="{2309F56D-8E21-E448-A148-8CA582D73790}"/>
          </ac:spMkLst>
        </pc:spChg>
      </pc:sldChg>
      <pc:sldChg chg="delSp mod">
        <pc:chgData name="Antonio Liccardi" userId="12f146fe-f5a6-49a1-9eba-e1e2cc91e37c" providerId="ADAL" clId="{093D7EBF-B570-4C0C-93BC-7A2C00CF4710}" dt="2022-04-04T13:10:42.552" v="41" actId="478"/>
        <pc:sldMkLst>
          <pc:docMk/>
          <pc:sldMk cId="1717122798" sldId="272"/>
        </pc:sldMkLst>
        <pc:spChg chg="del">
          <ac:chgData name="Antonio Liccardi" userId="12f146fe-f5a6-49a1-9eba-e1e2cc91e37c" providerId="ADAL" clId="{093D7EBF-B570-4C0C-93BC-7A2C00CF4710}" dt="2022-04-04T13:10:42.552" v="41" actId="478"/>
          <ac:spMkLst>
            <pc:docMk/>
            <pc:sldMk cId="1717122798" sldId="272"/>
            <ac:spMk id="3" creationId="{250602F8-F1FF-2841-9476-D751BF623F4A}"/>
          </ac:spMkLst>
        </pc:spChg>
      </pc:sldChg>
      <pc:sldChg chg="delSp mod">
        <pc:chgData name="Antonio Liccardi" userId="12f146fe-f5a6-49a1-9eba-e1e2cc91e37c" providerId="ADAL" clId="{093D7EBF-B570-4C0C-93BC-7A2C00CF4710}" dt="2022-04-04T12:58:25.455" v="4" actId="478"/>
        <pc:sldMkLst>
          <pc:docMk/>
          <pc:sldMk cId="823116159" sldId="286"/>
        </pc:sldMkLst>
        <pc:spChg chg="del">
          <ac:chgData name="Antonio Liccardi" userId="12f146fe-f5a6-49a1-9eba-e1e2cc91e37c" providerId="ADAL" clId="{093D7EBF-B570-4C0C-93BC-7A2C00CF4710}" dt="2022-04-04T12:58:25.455" v="4" actId="478"/>
          <ac:spMkLst>
            <pc:docMk/>
            <pc:sldMk cId="823116159" sldId="286"/>
            <ac:spMk id="3" creationId="{47EBA950-62D7-40B9-9002-869D09470B05}"/>
          </ac:spMkLst>
        </pc:spChg>
      </pc:sldChg>
      <pc:sldChg chg="delSp mod">
        <pc:chgData name="Antonio Liccardi" userId="12f146fe-f5a6-49a1-9eba-e1e2cc91e37c" providerId="ADAL" clId="{093D7EBF-B570-4C0C-93BC-7A2C00CF4710}" dt="2022-04-04T12:58:28.244" v="5" actId="478"/>
        <pc:sldMkLst>
          <pc:docMk/>
          <pc:sldMk cId="751234956" sldId="287"/>
        </pc:sldMkLst>
        <pc:spChg chg="del">
          <ac:chgData name="Antonio Liccardi" userId="12f146fe-f5a6-49a1-9eba-e1e2cc91e37c" providerId="ADAL" clId="{093D7EBF-B570-4C0C-93BC-7A2C00CF4710}" dt="2022-04-04T12:58:28.244" v="5" actId="478"/>
          <ac:spMkLst>
            <pc:docMk/>
            <pc:sldMk cId="751234956" sldId="287"/>
            <ac:spMk id="3" creationId="{A897648B-DCDC-433A-9794-74BD2411BD35}"/>
          </ac:spMkLst>
        </pc:spChg>
      </pc:sldChg>
      <pc:sldChg chg="delSp mod">
        <pc:chgData name="Antonio Liccardi" userId="12f146fe-f5a6-49a1-9eba-e1e2cc91e37c" providerId="ADAL" clId="{093D7EBF-B570-4C0C-93BC-7A2C00CF4710}" dt="2022-04-04T12:59:11.160" v="6" actId="478"/>
        <pc:sldMkLst>
          <pc:docMk/>
          <pc:sldMk cId="825541281" sldId="288"/>
        </pc:sldMkLst>
        <pc:spChg chg="del">
          <ac:chgData name="Antonio Liccardi" userId="12f146fe-f5a6-49a1-9eba-e1e2cc91e37c" providerId="ADAL" clId="{093D7EBF-B570-4C0C-93BC-7A2C00CF4710}" dt="2022-04-04T12:59:11.160" v="6" actId="478"/>
          <ac:spMkLst>
            <pc:docMk/>
            <pc:sldMk cId="825541281" sldId="288"/>
            <ac:spMk id="3" creationId="{30711A08-0BCD-4344-B6F3-16A664DE9374}"/>
          </ac:spMkLst>
        </pc:spChg>
      </pc:sldChg>
      <pc:sldChg chg="delSp mod">
        <pc:chgData name="Antonio Liccardi" userId="12f146fe-f5a6-49a1-9eba-e1e2cc91e37c" providerId="ADAL" clId="{093D7EBF-B570-4C0C-93BC-7A2C00CF4710}" dt="2022-04-04T12:58:16.273" v="1" actId="478"/>
        <pc:sldMkLst>
          <pc:docMk/>
          <pc:sldMk cId="4249546731" sldId="289"/>
        </pc:sldMkLst>
        <pc:spChg chg="del">
          <ac:chgData name="Antonio Liccardi" userId="12f146fe-f5a6-49a1-9eba-e1e2cc91e37c" providerId="ADAL" clId="{093D7EBF-B570-4C0C-93BC-7A2C00CF4710}" dt="2022-04-04T12:58:16.273" v="1" actId="478"/>
          <ac:spMkLst>
            <pc:docMk/>
            <pc:sldMk cId="4249546731" sldId="289"/>
            <ac:spMk id="3" creationId="{70D33DC2-0A85-4E30-8BB5-F06D3A35CC60}"/>
          </ac:spMkLst>
        </pc:spChg>
      </pc:sldChg>
      <pc:sldChg chg="delSp mod">
        <pc:chgData name="Antonio Liccardi" userId="12f146fe-f5a6-49a1-9eba-e1e2cc91e37c" providerId="ADAL" clId="{093D7EBF-B570-4C0C-93BC-7A2C00CF4710}" dt="2022-04-04T12:58:23.115" v="3" actId="478"/>
        <pc:sldMkLst>
          <pc:docMk/>
          <pc:sldMk cId="2744784759" sldId="290"/>
        </pc:sldMkLst>
        <pc:spChg chg="del">
          <ac:chgData name="Antonio Liccardi" userId="12f146fe-f5a6-49a1-9eba-e1e2cc91e37c" providerId="ADAL" clId="{093D7EBF-B570-4C0C-93BC-7A2C00CF4710}" dt="2022-04-04T12:58:23.115" v="3" actId="478"/>
          <ac:spMkLst>
            <pc:docMk/>
            <pc:sldMk cId="2744784759" sldId="290"/>
            <ac:spMk id="3" creationId="{BC8FADBD-9636-4BDE-9046-75A86213BE06}"/>
          </ac:spMkLst>
        </pc:spChg>
      </pc:sldChg>
      <pc:sldChg chg="delSp mod">
        <pc:chgData name="Antonio Liccardi" userId="12f146fe-f5a6-49a1-9eba-e1e2cc91e37c" providerId="ADAL" clId="{093D7EBF-B570-4C0C-93BC-7A2C00CF4710}" dt="2022-04-04T12:58:11.275" v="0" actId="478"/>
        <pc:sldMkLst>
          <pc:docMk/>
          <pc:sldMk cId="1066686654" sldId="291"/>
        </pc:sldMkLst>
        <pc:spChg chg="del">
          <ac:chgData name="Antonio Liccardi" userId="12f146fe-f5a6-49a1-9eba-e1e2cc91e37c" providerId="ADAL" clId="{093D7EBF-B570-4C0C-93BC-7A2C00CF4710}" dt="2022-04-04T12:58:11.275" v="0" actId="478"/>
          <ac:spMkLst>
            <pc:docMk/>
            <pc:sldMk cId="1066686654" sldId="291"/>
            <ac:spMk id="3" creationId="{AC0BE42C-F63E-47A7-ADE8-2A1D6C26FE97}"/>
          </ac:spMkLst>
        </pc:spChg>
      </pc:sldChg>
      <pc:sldChg chg="delSp mod">
        <pc:chgData name="Antonio Liccardi" userId="12f146fe-f5a6-49a1-9eba-e1e2cc91e37c" providerId="ADAL" clId="{093D7EBF-B570-4C0C-93BC-7A2C00CF4710}" dt="2022-04-04T13:08:56.525" v="40" actId="478"/>
        <pc:sldMkLst>
          <pc:docMk/>
          <pc:sldMk cId="960495638" sldId="295"/>
        </pc:sldMkLst>
        <pc:spChg chg="del">
          <ac:chgData name="Antonio Liccardi" userId="12f146fe-f5a6-49a1-9eba-e1e2cc91e37c" providerId="ADAL" clId="{093D7EBF-B570-4C0C-93BC-7A2C00CF4710}" dt="2022-04-04T13:08:56.525" v="40" actId="478"/>
          <ac:spMkLst>
            <pc:docMk/>
            <pc:sldMk cId="960495638" sldId="295"/>
            <ac:spMk id="3" creationId="{DAA6117C-46BE-47BB-9CB2-F559F22CB4EA}"/>
          </ac:spMkLst>
        </pc:spChg>
      </pc:sldChg>
      <pc:sldChg chg="delSp mod">
        <pc:chgData name="Antonio Liccardi" userId="12f146fe-f5a6-49a1-9eba-e1e2cc91e37c" providerId="ADAL" clId="{093D7EBF-B570-4C0C-93BC-7A2C00CF4710}" dt="2022-04-04T13:11:53.493" v="51" actId="478"/>
        <pc:sldMkLst>
          <pc:docMk/>
          <pc:sldMk cId="4289775709" sldId="297"/>
        </pc:sldMkLst>
        <pc:spChg chg="del">
          <ac:chgData name="Antonio Liccardi" userId="12f146fe-f5a6-49a1-9eba-e1e2cc91e37c" providerId="ADAL" clId="{093D7EBF-B570-4C0C-93BC-7A2C00CF4710}" dt="2022-04-04T13:11:53.493" v="51" actId="478"/>
          <ac:spMkLst>
            <pc:docMk/>
            <pc:sldMk cId="4289775709" sldId="297"/>
            <ac:spMk id="3" creationId="{9126F18E-FB28-440C-BC61-13AEC9E7496B}"/>
          </ac:spMkLst>
        </pc:spChg>
      </pc:sldChg>
      <pc:sldChg chg="delSp mod">
        <pc:chgData name="Antonio Liccardi" userId="12f146fe-f5a6-49a1-9eba-e1e2cc91e37c" providerId="ADAL" clId="{093D7EBF-B570-4C0C-93BC-7A2C00CF4710}" dt="2022-04-04T13:12:42.994" v="52" actId="478"/>
        <pc:sldMkLst>
          <pc:docMk/>
          <pc:sldMk cId="4189798077" sldId="299"/>
        </pc:sldMkLst>
        <pc:spChg chg="del">
          <ac:chgData name="Antonio Liccardi" userId="12f146fe-f5a6-49a1-9eba-e1e2cc91e37c" providerId="ADAL" clId="{093D7EBF-B570-4C0C-93BC-7A2C00CF4710}" dt="2022-04-04T13:12:42.994" v="52" actId="478"/>
          <ac:spMkLst>
            <pc:docMk/>
            <pc:sldMk cId="4189798077" sldId="299"/>
            <ac:spMk id="5" creationId="{EAFD1C43-1160-49D3-A4A3-69027A2F57A3}"/>
          </ac:spMkLst>
        </pc:spChg>
      </pc:sldChg>
      <pc:sldChg chg="delSp modSp mod">
        <pc:chgData name="Antonio Liccardi" userId="12f146fe-f5a6-49a1-9eba-e1e2cc91e37c" providerId="ADAL" clId="{093D7EBF-B570-4C0C-93BC-7A2C00CF4710}" dt="2022-04-04T13:13:37.290" v="54" actId="478"/>
        <pc:sldMkLst>
          <pc:docMk/>
          <pc:sldMk cId="1230240465" sldId="300"/>
        </pc:sldMkLst>
        <pc:spChg chg="del mod">
          <ac:chgData name="Antonio Liccardi" userId="12f146fe-f5a6-49a1-9eba-e1e2cc91e37c" providerId="ADAL" clId="{093D7EBF-B570-4C0C-93BC-7A2C00CF4710}" dt="2022-04-04T13:13:37.290" v="54" actId="478"/>
          <ac:spMkLst>
            <pc:docMk/>
            <pc:sldMk cId="1230240465" sldId="300"/>
            <ac:spMk id="3" creationId="{B7AE221E-8559-4F28-B0B9-9D0418AD5EC9}"/>
          </ac:spMkLst>
        </pc:spChg>
      </pc:sldChg>
      <pc:sldChg chg="delSp mod">
        <pc:chgData name="Antonio Liccardi" userId="12f146fe-f5a6-49a1-9eba-e1e2cc91e37c" providerId="ADAL" clId="{093D7EBF-B570-4C0C-93BC-7A2C00CF4710}" dt="2022-04-04T13:13:52.325" v="55" actId="478"/>
        <pc:sldMkLst>
          <pc:docMk/>
          <pc:sldMk cId="2000843034" sldId="301"/>
        </pc:sldMkLst>
        <pc:spChg chg="del">
          <ac:chgData name="Antonio Liccardi" userId="12f146fe-f5a6-49a1-9eba-e1e2cc91e37c" providerId="ADAL" clId="{093D7EBF-B570-4C0C-93BC-7A2C00CF4710}" dt="2022-04-04T13:13:52.325" v="55" actId="478"/>
          <ac:spMkLst>
            <pc:docMk/>
            <pc:sldMk cId="2000843034" sldId="301"/>
            <ac:spMk id="3" creationId="{F5BD677C-43A0-4FC0-909E-8F942EC755FB}"/>
          </ac:spMkLst>
        </pc:spChg>
      </pc:sldChg>
      <pc:sldChg chg="delSp mod">
        <pc:chgData name="Antonio Liccardi" userId="12f146fe-f5a6-49a1-9eba-e1e2cc91e37c" providerId="ADAL" clId="{093D7EBF-B570-4C0C-93BC-7A2C00CF4710}" dt="2022-04-04T13:15:39.083" v="64" actId="478"/>
        <pc:sldMkLst>
          <pc:docMk/>
          <pc:sldMk cId="1020193640" sldId="305"/>
        </pc:sldMkLst>
        <pc:spChg chg="del">
          <ac:chgData name="Antonio Liccardi" userId="12f146fe-f5a6-49a1-9eba-e1e2cc91e37c" providerId="ADAL" clId="{093D7EBF-B570-4C0C-93BC-7A2C00CF4710}" dt="2022-04-04T13:15:39.083" v="64" actId="478"/>
          <ac:spMkLst>
            <pc:docMk/>
            <pc:sldMk cId="1020193640" sldId="305"/>
            <ac:spMk id="3" creationId="{81F5435E-1CB6-4196-9245-8E6E9BCC91D9}"/>
          </ac:spMkLst>
        </pc:spChg>
      </pc:sldChg>
      <pc:sldChg chg="delSp mod">
        <pc:chgData name="Antonio Liccardi" userId="12f146fe-f5a6-49a1-9eba-e1e2cc91e37c" providerId="ADAL" clId="{093D7EBF-B570-4C0C-93BC-7A2C00CF4710}" dt="2022-04-04T13:14:22.963" v="56" actId="478"/>
        <pc:sldMkLst>
          <pc:docMk/>
          <pc:sldMk cId="2229255055" sldId="306"/>
        </pc:sldMkLst>
        <pc:spChg chg="del">
          <ac:chgData name="Antonio Liccardi" userId="12f146fe-f5a6-49a1-9eba-e1e2cc91e37c" providerId="ADAL" clId="{093D7EBF-B570-4C0C-93BC-7A2C00CF4710}" dt="2022-04-04T13:14:22.963" v="56" actId="478"/>
          <ac:spMkLst>
            <pc:docMk/>
            <pc:sldMk cId="2229255055" sldId="306"/>
            <ac:spMk id="3" creationId="{29ABDAFF-9870-4AE1-A185-C6819EC5F06E}"/>
          </ac:spMkLst>
        </pc:spChg>
      </pc:sldChg>
      <pc:sldChg chg="delSp mod">
        <pc:chgData name="Antonio Liccardi" userId="12f146fe-f5a6-49a1-9eba-e1e2cc91e37c" providerId="ADAL" clId="{093D7EBF-B570-4C0C-93BC-7A2C00CF4710}" dt="2022-04-04T13:11:45.054" v="49" actId="478"/>
        <pc:sldMkLst>
          <pc:docMk/>
          <pc:sldMk cId="2472441198" sldId="307"/>
        </pc:sldMkLst>
        <pc:spChg chg="del">
          <ac:chgData name="Antonio Liccardi" userId="12f146fe-f5a6-49a1-9eba-e1e2cc91e37c" providerId="ADAL" clId="{093D7EBF-B570-4C0C-93BC-7A2C00CF4710}" dt="2022-04-04T13:11:45.054" v="49" actId="478"/>
          <ac:spMkLst>
            <pc:docMk/>
            <pc:sldMk cId="2472441198" sldId="307"/>
            <ac:spMk id="3" creationId="{5CE6443F-90EC-4BAE-AEA3-C73D288C8B30}"/>
          </ac:spMkLst>
        </pc:spChg>
      </pc:sldChg>
      <pc:sldChg chg="delSp mod">
        <pc:chgData name="Antonio Liccardi" userId="12f146fe-f5a6-49a1-9eba-e1e2cc91e37c" providerId="ADAL" clId="{093D7EBF-B570-4C0C-93BC-7A2C00CF4710}" dt="2022-04-04T13:11:48.114" v="50" actId="478"/>
        <pc:sldMkLst>
          <pc:docMk/>
          <pc:sldMk cId="916359395" sldId="308"/>
        </pc:sldMkLst>
        <pc:spChg chg="del">
          <ac:chgData name="Antonio Liccardi" userId="12f146fe-f5a6-49a1-9eba-e1e2cc91e37c" providerId="ADAL" clId="{093D7EBF-B570-4C0C-93BC-7A2C00CF4710}" dt="2022-04-04T13:11:48.114" v="50" actId="478"/>
          <ac:spMkLst>
            <pc:docMk/>
            <pc:sldMk cId="916359395" sldId="308"/>
            <ac:spMk id="3" creationId="{FDC8A0D9-230C-4728-9F57-0125AC3B691C}"/>
          </ac:spMkLst>
        </pc:spChg>
      </pc:sldChg>
      <pc:sldChg chg="delSp mod">
        <pc:chgData name="Antonio Liccardi" userId="12f146fe-f5a6-49a1-9eba-e1e2cc91e37c" providerId="ADAL" clId="{093D7EBF-B570-4C0C-93BC-7A2C00CF4710}" dt="2022-04-04T13:15:20.072" v="61" actId="478"/>
        <pc:sldMkLst>
          <pc:docMk/>
          <pc:sldMk cId="2571261286" sldId="310"/>
        </pc:sldMkLst>
        <pc:spChg chg="del">
          <ac:chgData name="Antonio Liccardi" userId="12f146fe-f5a6-49a1-9eba-e1e2cc91e37c" providerId="ADAL" clId="{093D7EBF-B570-4C0C-93BC-7A2C00CF4710}" dt="2022-04-04T13:15:20.072" v="61" actId="478"/>
          <ac:spMkLst>
            <pc:docMk/>
            <pc:sldMk cId="2571261286" sldId="310"/>
            <ac:spMk id="3" creationId="{73536A73-00B1-4D4E-9D39-572E0A1F0453}"/>
          </ac:spMkLst>
        </pc:spChg>
      </pc:sldChg>
      <pc:sldChg chg="delSp mod">
        <pc:chgData name="Antonio Liccardi" userId="12f146fe-f5a6-49a1-9eba-e1e2cc91e37c" providerId="ADAL" clId="{093D7EBF-B570-4C0C-93BC-7A2C00CF4710}" dt="2022-04-04T13:14:40.829" v="57" actId="478"/>
        <pc:sldMkLst>
          <pc:docMk/>
          <pc:sldMk cId="3926038359" sldId="311"/>
        </pc:sldMkLst>
        <pc:spChg chg="del">
          <ac:chgData name="Antonio Liccardi" userId="12f146fe-f5a6-49a1-9eba-e1e2cc91e37c" providerId="ADAL" clId="{093D7EBF-B570-4C0C-93BC-7A2C00CF4710}" dt="2022-04-04T13:14:40.829" v="57" actId="478"/>
          <ac:spMkLst>
            <pc:docMk/>
            <pc:sldMk cId="3926038359" sldId="311"/>
            <ac:spMk id="3" creationId="{DAE5EB3D-A4F7-4B48-B8CC-4ECEB5EBA5C7}"/>
          </ac:spMkLst>
        </pc:spChg>
      </pc:sldChg>
      <pc:sldChg chg="delSp mod">
        <pc:chgData name="Antonio Liccardi" userId="12f146fe-f5a6-49a1-9eba-e1e2cc91e37c" providerId="ADAL" clId="{093D7EBF-B570-4C0C-93BC-7A2C00CF4710}" dt="2022-04-04T13:14:50.980" v="58" actId="478"/>
        <pc:sldMkLst>
          <pc:docMk/>
          <pc:sldMk cId="4125572184" sldId="312"/>
        </pc:sldMkLst>
        <pc:spChg chg="del">
          <ac:chgData name="Antonio Liccardi" userId="12f146fe-f5a6-49a1-9eba-e1e2cc91e37c" providerId="ADAL" clId="{093D7EBF-B570-4C0C-93BC-7A2C00CF4710}" dt="2022-04-04T13:14:50.980" v="58" actId="478"/>
          <ac:spMkLst>
            <pc:docMk/>
            <pc:sldMk cId="4125572184" sldId="312"/>
            <ac:spMk id="3" creationId="{55A3D967-861A-475C-9131-1ED35E34C563}"/>
          </ac:spMkLst>
        </pc:spChg>
      </pc:sldChg>
      <pc:sldChg chg="delSp mod">
        <pc:chgData name="Antonio Liccardi" userId="12f146fe-f5a6-49a1-9eba-e1e2cc91e37c" providerId="ADAL" clId="{093D7EBF-B570-4C0C-93BC-7A2C00CF4710}" dt="2022-04-04T13:14:56.489" v="59" actId="478"/>
        <pc:sldMkLst>
          <pc:docMk/>
          <pc:sldMk cId="1514087705" sldId="313"/>
        </pc:sldMkLst>
        <pc:spChg chg="del">
          <ac:chgData name="Antonio Liccardi" userId="12f146fe-f5a6-49a1-9eba-e1e2cc91e37c" providerId="ADAL" clId="{093D7EBF-B570-4C0C-93BC-7A2C00CF4710}" dt="2022-04-04T13:14:56.489" v="59" actId="478"/>
          <ac:spMkLst>
            <pc:docMk/>
            <pc:sldMk cId="1514087705" sldId="313"/>
            <ac:spMk id="3" creationId="{622541CE-9EEF-4058-91CC-38030229E11D}"/>
          </ac:spMkLst>
        </pc:spChg>
      </pc:sldChg>
      <pc:sldChg chg="delSp mod">
        <pc:chgData name="Antonio Liccardi" userId="12f146fe-f5a6-49a1-9eba-e1e2cc91e37c" providerId="ADAL" clId="{093D7EBF-B570-4C0C-93BC-7A2C00CF4710}" dt="2022-04-04T13:15:01.170" v="60" actId="478"/>
        <pc:sldMkLst>
          <pc:docMk/>
          <pc:sldMk cId="745939278" sldId="314"/>
        </pc:sldMkLst>
        <pc:spChg chg="del">
          <ac:chgData name="Antonio Liccardi" userId="12f146fe-f5a6-49a1-9eba-e1e2cc91e37c" providerId="ADAL" clId="{093D7EBF-B570-4C0C-93BC-7A2C00CF4710}" dt="2022-04-04T13:15:01.170" v="60" actId="478"/>
          <ac:spMkLst>
            <pc:docMk/>
            <pc:sldMk cId="745939278" sldId="314"/>
            <ac:spMk id="3" creationId="{ED27292B-7D11-4A2E-845F-4F173BA70E09}"/>
          </ac:spMkLst>
        </pc:spChg>
      </pc:sldChg>
      <pc:sldChg chg="delSp mod">
        <pc:chgData name="Antonio Liccardi" userId="12f146fe-f5a6-49a1-9eba-e1e2cc91e37c" providerId="ADAL" clId="{093D7EBF-B570-4C0C-93BC-7A2C00CF4710}" dt="2022-04-04T13:16:05.075" v="66" actId="478"/>
        <pc:sldMkLst>
          <pc:docMk/>
          <pc:sldMk cId="2918402382" sldId="315"/>
        </pc:sldMkLst>
        <pc:spChg chg="del">
          <ac:chgData name="Antonio Liccardi" userId="12f146fe-f5a6-49a1-9eba-e1e2cc91e37c" providerId="ADAL" clId="{093D7EBF-B570-4C0C-93BC-7A2C00CF4710}" dt="2022-04-04T13:16:05.075" v="66" actId="478"/>
          <ac:spMkLst>
            <pc:docMk/>
            <pc:sldMk cId="2918402382" sldId="315"/>
            <ac:spMk id="3" creationId="{BE91FBC9-8339-41AD-B731-E17A857A6168}"/>
          </ac:spMkLst>
        </pc:spChg>
      </pc:sldChg>
      <pc:sldChg chg="delSp mod">
        <pc:chgData name="Antonio Liccardi" userId="12f146fe-f5a6-49a1-9eba-e1e2cc91e37c" providerId="ADAL" clId="{093D7EBF-B570-4C0C-93BC-7A2C00CF4710}" dt="2022-04-04T12:58:19.856" v="2" actId="478"/>
        <pc:sldMkLst>
          <pc:docMk/>
          <pc:sldMk cId="3254743302" sldId="316"/>
        </pc:sldMkLst>
        <pc:spChg chg="del">
          <ac:chgData name="Antonio Liccardi" userId="12f146fe-f5a6-49a1-9eba-e1e2cc91e37c" providerId="ADAL" clId="{093D7EBF-B570-4C0C-93BC-7A2C00CF4710}" dt="2022-04-04T12:58:19.856" v="2" actId="478"/>
          <ac:spMkLst>
            <pc:docMk/>
            <pc:sldMk cId="3254743302" sldId="316"/>
            <ac:spMk id="3" creationId="{77BCF8F0-E103-46A3-9DED-1746C33094EE}"/>
          </ac:spMkLst>
        </pc:spChg>
      </pc:sldChg>
      <pc:sldChg chg="delSp mod">
        <pc:chgData name="Antonio Liccardi" userId="12f146fe-f5a6-49a1-9eba-e1e2cc91e37c" providerId="ADAL" clId="{093D7EBF-B570-4C0C-93BC-7A2C00CF4710}" dt="2022-04-04T13:15:25.563" v="62" actId="478"/>
        <pc:sldMkLst>
          <pc:docMk/>
          <pc:sldMk cId="4148122145" sldId="318"/>
        </pc:sldMkLst>
        <pc:spChg chg="del">
          <ac:chgData name="Antonio Liccardi" userId="12f146fe-f5a6-49a1-9eba-e1e2cc91e37c" providerId="ADAL" clId="{093D7EBF-B570-4C0C-93BC-7A2C00CF4710}" dt="2022-04-04T13:15:25.563" v="62" actId="478"/>
          <ac:spMkLst>
            <pc:docMk/>
            <pc:sldMk cId="4148122145" sldId="318"/>
            <ac:spMk id="3" creationId="{1E9B902E-1712-4B73-A198-5F9B6AAB132D}"/>
          </ac:spMkLst>
        </pc:spChg>
      </pc:sldChg>
      <pc:sldChg chg="delSp mod">
        <pc:chgData name="Antonio Liccardi" userId="12f146fe-f5a6-49a1-9eba-e1e2cc91e37c" providerId="ADAL" clId="{093D7EBF-B570-4C0C-93BC-7A2C00CF4710}" dt="2022-04-04T13:15:35.100" v="63" actId="478"/>
        <pc:sldMkLst>
          <pc:docMk/>
          <pc:sldMk cId="2958300317" sldId="320"/>
        </pc:sldMkLst>
        <pc:spChg chg="del">
          <ac:chgData name="Antonio Liccardi" userId="12f146fe-f5a6-49a1-9eba-e1e2cc91e37c" providerId="ADAL" clId="{093D7EBF-B570-4C0C-93BC-7A2C00CF4710}" dt="2022-04-04T13:15:35.100" v="63" actId="478"/>
          <ac:spMkLst>
            <pc:docMk/>
            <pc:sldMk cId="2958300317" sldId="320"/>
            <ac:spMk id="3" creationId="{A01DD539-DCD8-47AE-B2FC-E208F3023488}"/>
          </ac:spMkLst>
        </pc:spChg>
      </pc:sldChg>
      <pc:sldChg chg="delSp mod">
        <pc:chgData name="Antonio Liccardi" userId="12f146fe-f5a6-49a1-9eba-e1e2cc91e37c" providerId="ADAL" clId="{093D7EBF-B570-4C0C-93BC-7A2C00CF4710}" dt="2022-04-04T13:15:58.396" v="65" actId="478"/>
        <pc:sldMkLst>
          <pc:docMk/>
          <pc:sldMk cId="3552432714" sldId="321"/>
        </pc:sldMkLst>
        <pc:spChg chg="del">
          <ac:chgData name="Antonio Liccardi" userId="12f146fe-f5a6-49a1-9eba-e1e2cc91e37c" providerId="ADAL" clId="{093D7EBF-B570-4C0C-93BC-7A2C00CF4710}" dt="2022-04-04T13:15:58.396" v="65" actId="478"/>
          <ac:spMkLst>
            <pc:docMk/>
            <pc:sldMk cId="3552432714" sldId="321"/>
            <ac:spMk id="3" creationId="{FFED1904-5899-413C-BE19-64401FCF7D2F}"/>
          </ac:spMkLst>
        </pc:spChg>
      </pc:sldChg>
      <pc:sldChg chg="addSp delSp modSp new mod ord">
        <pc:chgData name="Antonio Liccardi" userId="12f146fe-f5a6-49a1-9eba-e1e2cc91e37c" providerId="ADAL" clId="{093D7EBF-B570-4C0C-93BC-7A2C00CF4710}" dt="2022-04-06T06:58:10.469" v="81" actId="1076"/>
        <pc:sldMkLst>
          <pc:docMk/>
          <pc:sldMk cId="2320905616" sldId="322"/>
        </pc:sldMkLst>
        <pc:spChg chg="mod">
          <ac:chgData name="Antonio Liccardi" userId="12f146fe-f5a6-49a1-9eba-e1e2cc91e37c" providerId="ADAL" clId="{093D7EBF-B570-4C0C-93BC-7A2C00CF4710}" dt="2022-04-06T06:57:53.511" v="78" actId="20577"/>
          <ac:spMkLst>
            <pc:docMk/>
            <pc:sldMk cId="2320905616" sldId="322"/>
            <ac:spMk id="2" creationId="{DC22B1F0-13CE-4C7C-B1B0-29FCD6C1F935}"/>
          </ac:spMkLst>
        </pc:spChg>
        <pc:spChg chg="del">
          <ac:chgData name="Antonio Liccardi" userId="12f146fe-f5a6-49a1-9eba-e1e2cc91e37c" providerId="ADAL" clId="{093D7EBF-B570-4C0C-93BC-7A2C00CF4710}" dt="2022-04-06T06:58:03.390" v="80" actId="478"/>
          <ac:spMkLst>
            <pc:docMk/>
            <pc:sldMk cId="2320905616" sldId="322"/>
            <ac:spMk id="3" creationId="{2D2CABFE-8C10-48F2-8B73-71382F9A92E9}"/>
          </ac:spMkLst>
        </pc:spChg>
        <pc:spChg chg="add del mod">
          <ac:chgData name="Antonio Liccardi" userId="12f146fe-f5a6-49a1-9eba-e1e2cc91e37c" providerId="ADAL" clId="{093D7EBF-B570-4C0C-93BC-7A2C00CF4710}" dt="2022-04-06T06:57:59.376" v="79" actId="478"/>
          <ac:spMkLst>
            <pc:docMk/>
            <pc:sldMk cId="2320905616" sldId="322"/>
            <ac:spMk id="4" creationId="{0D9ED2E4-86CC-42BE-B0C6-254C387F5DFE}"/>
          </ac:spMkLst>
        </pc:spChg>
        <pc:spChg chg="add mod">
          <ac:chgData name="Antonio Liccardi" userId="12f146fe-f5a6-49a1-9eba-e1e2cc91e37c" providerId="ADAL" clId="{093D7EBF-B570-4C0C-93BC-7A2C00CF4710}" dt="2022-04-06T06:57:47.033" v="70"/>
          <ac:spMkLst>
            <pc:docMk/>
            <pc:sldMk cId="2320905616" sldId="322"/>
            <ac:spMk id="5" creationId="{274958F4-B7BA-4239-ABCF-ACD03E4B0646}"/>
          </ac:spMkLst>
        </pc:spChg>
        <pc:spChg chg="add mod">
          <ac:chgData name="Antonio Liccardi" userId="12f146fe-f5a6-49a1-9eba-e1e2cc91e37c" providerId="ADAL" clId="{093D7EBF-B570-4C0C-93BC-7A2C00CF4710}" dt="2022-04-06T06:58:10.469" v="81" actId="1076"/>
          <ac:spMkLst>
            <pc:docMk/>
            <pc:sldMk cId="2320905616" sldId="322"/>
            <ac:spMk id="7" creationId="{4D826411-7947-464E-A4BB-3891BB1D944F}"/>
          </ac:spMkLst>
        </pc:spChg>
        <pc:spChg chg="add mod">
          <ac:chgData name="Antonio Liccardi" userId="12f146fe-f5a6-49a1-9eba-e1e2cc91e37c" providerId="ADAL" clId="{093D7EBF-B570-4C0C-93BC-7A2C00CF4710}" dt="2022-04-06T06:58:10.469" v="81" actId="1076"/>
          <ac:spMkLst>
            <pc:docMk/>
            <pc:sldMk cId="2320905616" sldId="322"/>
            <ac:spMk id="8" creationId="{D367C663-0DA1-40EF-83A3-36964BF8C137}"/>
          </ac:spMkLst>
        </pc:spChg>
        <pc:spChg chg="add mod">
          <ac:chgData name="Antonio Liccardi" userId="12f146fe-f5a6-49a1-9eba-e1e2cc91e37c" providerId="ADAL" clId="{093D7EBF-B570-4C0C-93BC-7A2C00CF4710}" dt="2022-04-06T06:58:10.469" v="81" actId="1076"/>
          <ac:spMkLst>
            <pc:docMk/>
            <pc:sldMk cId="2320905616" sldId="322"/>
            <ac:spMk id="15" creationId="{110A80FF-03A8-407E-B7F9-D40A1A961098}"/>
          </ac:spMkLst>
        </pc:spChg>
        <pc:spChg chg="add mod">
          <ac:chgData name="Antonio Liccardi" userId="12f146fe-f5a6-49a1-9eba-e1e2cc91e37c" providerId="ADAL" clId="{093D7EBF-B570-4C0C-93BC-7A2C00CF4710}" dt="2022-04-06T06:58:10.469" v="81" actId="1076"/>
          <ac:spMkLst>
            <pc:docMk/>
            <pc:sldMk cId="2320905616" sldId="322"/>
            <ac:spMk id="18" creationId="{0C5211A6-6F85-4D99-853F-8C6AF474A1DC}"/>
          </ac:spMkLst>
        </pc:spChg>
        <pc:spChg chg="add mod">
          <ac:chgData name="Antonio Liccardi" userId="12f146fe-f5a6-49a1-9eba-e1e2cc91e37c" providerId="ADAL" clId="{093D7EBF-B570-4C0C-93BC-7A2C00CF4710}" dt="2022-04-06T06:58:10.469" v="81" actId="1076"/>
          <ac:spMkLst>
            <pc:docMk/>
            <pc:sldMk cId="2320905616" sldId="322"/>
            <ac:spMk id="19" creationId="{D9B4B87C-7310-4E80-877D-6ECC35502F58}"/>
          </ac:spMkLst>
        </pc:spChg>
        <pc:spChg chg="add mod">
          <ac:chgData name="Antonio Liccardi" userId="12f146fe-f5a6-49a1-9eba-e1e2cc91e37c" providerId="ADAL" clId="{093D7EBF-B570-4C0C-93BC-7A2C00CF4710}" dt="2022-04-06T06:58:10.469" v="81" actId="1076"/>
          <ac:spMkLst>
            <pc:docMk/>
            <pc:sldMk cId="2320905616" sldId="322"/>
            <ac:spMk id="21" creationId="{9A35CF05-838D-47E9-9F4E-B6AE14D746A0}"/>
          </ac:spMkLst>
        </pc:spChg>
        <pc:spChg chg="add mod">
          <ac:chgData name="Antonio Liccardi" userId="12f146fe-f5a6-49a1-9eba-e1e2cc91e37c" providerId="ADAL" clId="{093D7EBF-B570-4C0C-93BC-7A2C00CF4710}" dt="2022-04-06T06:58:10.469" v="81" actId="1076"/>
          <ac:spMkLst>
            <pc:docMk/>
            <pc:sldMk cId="2320905616" sldId="322"/>
            <ac:spMk id="23" creationId="{9EED43A6-62AF-40B5-A500-BF46EB5CBE24}"/>
          </ac:spMkLst>
        </pc:spChg>
        <pc:grpChg chg="add mod">
          <ac:chgData name="Antonio Liccardi" userId="12f146fe-f5a6-49a1-9eba-e1e2cc91e37c" providerId="ADAL" clId="{093D7EBF-B570-4C0C-93BC-7A2C00CF4710}" dt="2022-04-06T06:58:10.469" v="81" actId="1076"/>
          <ac:grpSpMkLst>
            <pc:docMk/>
            <pc:sldMk cId="2320905616" sldId="322"/>
            <ac:grpSpMk id="9" creationId="{70C2B6D6-B0A0-4020-83C0-A781CF1F2B4C}"/>
          </ac:grpSpMkLst>
        </pc:grpChg>
        <pc:grpChg chg="add mod">
          <ac:chgData name="Antonio Liccardi" userId="12f146fe-f5a6-49a1-9eba-e1e2cc91e37c" providerId="ADAL" clId="{093D7EBF-B570-4C0C-93BC-7A2C00CF4710}" dt="2022-04-06T06:58:10.469" v="81" actId="1076"/>
          <ac:grpSpMkLst>
            <pc:docMk/>
            <pc:sldMk cId="2320905616" sldId="322"/>
            <ac:grpSpMk id="10" creationId="{23D2A91F-887F-4001-85CF-7FFDF17D5C1D}"/>
          </ac:grpSpMkLst>
        </pc:grpChg>
        <pc:grpChg chg="add mod">
          <ac:chgData name="Antonio Liccardi" userId="12f146fe-f5a6-49a1-9eba-e1e2cc91e37c" providerId="ADAL" clId="{093D7EBF-B570-4C0C-93BC-7A2C00CF4710}" dt="2022-04-06T06:58:10.469" v="81" actId="1076"/>
          <ac:grpSpMkLst>
            <pc:docMk/>
            <pc:sldMk cId="2320905616" sldId="322"/>
            <ac:grpSpMk id="11" creationId="{16D54637-FFDD-4E36-BDCE-0CD565DD0A5D}"/>
          </ac:grpSpMkLst>
        </pc:grpChg>
        <pc:grpChg chg="add mod">
          <ac:chgData name="Antonio Liccardi" userId="12f146fe-f5a6-49a1-9eba-e1e2cc91e37c" providerId="ADAL" clId="{093D7EBF-B570-4C0C-93BC-7A2C00CF4710}" dt="2022-04-06T06:58:10.469" v="81" actId="1076"/>
          <ac:grpSpMkLst>
            <pc:docMk/>
            <pc:sldMk cId="2320905616" sldId="322"/>
            <ac:grpSpMk id="13" creationId="{3F891276-2DBB-4C8D-B26E-A3DAE077C18F}"/>
          </ac:grpSpMkLst>
        </pc:grpChg>
        <pc:grpChg chg="add mod">
          <ac:chgData name="Antonio Liccardi" userId="12f146fe-f5a6-49a1-9eba-e1e2cc91e37c" providerId="ADAL" clId="{093D7EBF-B570-4C0C-93BC-7A2C00CF4710}" dt="2022-04-06T06:58:10.469" v="81" actId="1076"/>
          <ac:grpSpMkLst>
            <pc:docMk/>
            <pc:sldMk cId="2320905616" sldId="322"/>
            <ac:grpSpMk id="14" creationId="{90396E94-FD55-42AB-9755-7597AFB89B81}"/>
          </ac:grpSpMkLst>
        </pc:grpChg>
        <pc:picChg chg="add mod">
          <ac:chgData name="Antonio Liccardi" userId="12f146fe-f5a6-49a1-9eba-e1e2cc91e37c" providerId="ADAL" clId="{093D7EBF-B570-4C0C-93BC-7A2C00CF4710}" dt="2022-04-06T06:58:10.469" v="81" actId="1076"/>
          <ac:picMkLst>
            <pc:docMk/>
            <pc:sldMk cId="2320905616" sldId="322"/>
            <ac:picMk id="6" creationId="{9FF2B9D5-0AC5-4F20-8EC6-15725F320FB6}"/>
          </ac:picMkLst>
        </pc:picChg>
        <pc:picChg chg="add mod">
          <ac:chgData name="Antonio Liccardi" userId="12f146fe-f5a6-49a1-9eba-e1e2cc91e37c" providerId="ADAL" clId="{093D7EBF-B570-4C0C-93BC-7A2C00CF4710}" dt="2022-04-06T06:58:10.469" v="81" actId="1076"/>
          <ac:picMkLst>
            <pc:docMk/>
            <pc:sldMk cId="2320905616" sldId="322"/>
            <ac:picMk id="12" creationId="{9AA3A273-153D-4C04-BF37-9604275EF01C}"/>
          </ac:picMkLst>
        </pc:picChg>
        <pc:picChg chg="add mod">
          <ac:chgData name="Antonio Liccardi" userId="12f146fe-f5a6-49a1-9eba-e1e2cc91e37c" providerId="ADAL" clId="{093D7EBF-B570-4C0C-93BC-7A2C00CF4710}" dt="2022-04-06T06:58:10.469" v="81" actId="1076"/>
          <ac:picMkLst>
            <pc:docMk/>
            <pc:sldMk cId="2320905616" sldId="322"/>
            <ac:picMk id="16" creationId="{74CC097C-700B-4BE0-AB3B-BF08D4EE7EBC}"/>
          </ac:picMkLst>
        </pc:picChg>
        <pc:picChg chg="add mod">
          <ac:chgData name="Antonio Liccardi" userId="12f146fe-f5a6-49a1-9eba-e1e2cc91e37c" providerId="ADAL" clId="{093D7EBF-B570-4C0C-93BC-7A2C00CF4710}" dt="2022-04-06T06:58:10.469" v="81" actId="1076"/>
          <ac:picMkLst>
            <pc:docMk/>
            <pc:sldMk cId="2320905616" sldId="322"/>
            <ac:picMk id="17" creationId="{9C6A89FE-1F8E-4FA3-BF55-5066DC31A28F}"/>
          </ac:picMkLst>
        </pc:picChg>
        <pc:picChg chg="add mod">
          <ac:chgData name="Antonio Liccardi" userId="12f146fe-f5a6-49a1-9eba-e1e2cc91e37c" providerId="ADAL" clId="{093D7EBF-B570-4C0C-93BC-7A2C00CF4710}" dt="2022-04-06T06:58:10.469" v="81" actId="1076"/>
          <ac:picMkLst>
            <pc:docMk/>
            <pc:sldMk cId="2320905616" sldId="322"/>
            <ac:picMk id="20" creationId="{B35A84D2-79C8-460A-8C29-BE74497C98E1}"/>
          </ac:picMkLst>
        </pc:picChg>
        <pc:picChg chg="add mod">
          <ac:chgData name="Antonio Liccardi" userId="12f146fe-f5a6-49a1-9eba-e1e2cc91e37c" providerId="ADAL" clId="{093D7EBF-B570-4C0C-93BC-7A2C00CF4710}" dt="2022-04-06T06:58:10.469" v="81" actId="1076"/>
          <ac:picMkLst>
            <pc:docMk/>
            <pc:sldMk cId="2320905616" sldId="322"/>
            <ac:picMk id="22" creationId="{93964B54-A5AB-458D-BC38-9EC2B2D859FA}"/>
          </ac:picMkLst>
        </pc:picChg>
        <pc:picChg chg="add mod">
          <ac:chgData name="Antonio Liccardi" userId="12f146fe-f5a6-49a1-9eba-e1e2cc91e37c" providerId="ADAL" clId="{093D7EBF-B570-4C0C-93BC-7A2C00CF4710}" dt="2022-04-06T06:58:10.469" v="81" actId="1076"/>
          <ac:picMkLst>
            <pc:docMk/>
            <pc:sldMk cId="2320905616" sldId="322"/>
            <ac:picMk id="24" creationId="{8E935C1F-5723-46AC-87FE-1B988231306F}"/>
          </ac:picMkLst>
        </pc:picChg>
      </pc:sldChg>
      <pc:sldChg chg="addSp delSp modSp new mod">
        <pc:chgData name="Antonio Liccardi" userId="12f146fe-f5a6-49a1-9eba-e1e2cc91e37c" providerId="ADAL" clId="{093D7EBF-B570-4C0C-93BC-7A2C00CF4710}" dt="2022-04-06T06:59:55.980" v="118" actId="20577"/>
        <pc:sldMkLst>
          <pc:docMk/>
          <pc:sldMk cId="752726585" sldId="323"/>
        </pc:sldMkLst>
        <pc:spChg chg="mod">
          <ac:chgData name="Antonio Liccardi" userId="12f146fe-f5a6-49a1-9eba-e1e2cc91e37c" providerId="ADAL" clId="{093D7EBF-B570-4C0C-93BC-7A2C00CF4710}" dt="2022-04-06T06:59:29.657" v="96" actId="20577"/>
          <ac:spMkLst>
            <pc:docMk/>
            <pc:sldMk cId="752726585" sldId="323"/>
            <ac:spMk id="2" creationId="{339A5755-55EC-434E-9DA1-9C486F554DA0}"/>
          </ac:spMkLst>
        </pc:spChg>
        <pc:spChg chg="del">
          <ac:chgData name="Antonio Liccardi" userId="12f146fe-f5a6-49a1-9eba-e1e2cc91e37c" providerId="ADAL" clId="{093D7EBF-B570-4C0C-93BC-7A2C00CF4710}" dt="2022-04-06T06:59:44.821" v="97" actId="478"/>
          <ac:spMkLst>
            <pc:docMk/>
            <pc:sldMk cId="752726585" sldId="323"/>
            <ac:spMk id="3" creationId="{5CED4FA5-9195-4C4F-A970-EC805C2F221D}"/>
          </ac:spMkLst>
        </pc:spChg>
        <pc:spChg chg="add mod">
          <ac:chgData name="Antonio Liccardi" userId="12f146fe-f5a6-49a1-9eba-e1e2cc91e37c" providerId="ADAL" clId="{093D7EBF-B570-4C0C-93BC-7A2C00CF4710}" dt="2022-04-06T06:59:45.189" v="98"/>
          <ac:spMkLst>
            <pc:docMk/>
            <pc:sldMk cId="752726585" sldId="323"/>
            <ac:spMk id="4" creationId="{7DC51CA5-7D2D-4BF5-ADDC-18305E1BF40A}"/>
          </ac:spMkLst>
        </pc:spChg>
        <pc:spChg chg="add mod">
          <ac:chgData name="Antonio Liccardi" userId="12f146fe-f5a6-49a1-9eba-e1e2cc91e37c" providerId="ADAL" clId="{093D7EBF-B570-4C0C-93BC-7A2C00CF4710}" dt="2022-04-06T06:59:45.189" v="98"/>
          <ac:spMkLst>
            <pc:docMk/>
            <pc:sldMk cId="752726585" sldId="323"/>
            <ac:spMk id="5" creationId="{014CBD1F-3FEE-481F-B656-0CD2411218FA}"/>
          </ac:spMkLst>
        </pc:spChg>
        <pc:spChg chg="add mod">
          <ac:chgData name="Antonio Liccardi" userId="12f146fe-f5a6-49a1-9eba-e1e2cc91e37c" providerId="ADAL" clId="{093D7EBF-B570-4C0C-93BC-7A2C00CF4710}" dt="2022-04-06T06:59:45.189" v="98"/>
          <ac:spMkLst>
            <pc:docMk/>
            <pc:sldMk cId="752726585" sldId="323"/>
            <ac:spMk id="6" creationId="{F20D1276-5168-461B-BC11-FA3C1A9E68E2}"/>
          </ac:spMkLst>
        </pc:spChg>
        <pc:spChg chg="add mod">
          <ac:chgData name="Antonio Liccardi" userId="12f146fe-f5a6-49a1-9eba-e1e2cc91e37c" providerId="ADAL" clId="{093D7EBF-B570-4C0C-93BC-7A2C00CF4710}" dt="2022-04-06T06:59:45.189" v="98"/>
          <ac:spMkLst>
            <pc:docMk/>
            <pc:sldMk cId="752726585" sldId="323"/>
            <ac:spMk id="7" creationId="{3F263207-EB57-4978-9AB9-663733AF449C}"/>
          </ac:spMkLst>
        </pc:spChg>
        <pc:spChg chg="add mod">
          <ac:chgData name="Antonio Liccardi" userId="12f146fe-f5a6-49a1-9eba-e1e2cc91e37c" providerId="ADAL" clId="{093D7EBF-B570-4C0C-93BC-7A2C00CF4710}" dt="2022-04-06T06:59:45.189" v="98"/>
          <ac:spMkLst>
            <pc:docMk/>
            <pc:sldMk cId="752726585" sldId="323"/>
            <ac:spMk id="8" creationId="{01747671-6AD2-411C-BC8C-BFF80AAE804B}"/>
          </ac:spMkLst>
        </pc:spChg>
        <pc:spChg chg="add mod">
          <ac:chgData name="Antonio Liccardi" userId="12f146fe-f5a6-49a1-9eba-e1e2cc91e37c" providerId="ADAL" clId="{093D7EBF-B570-4C0C-93BC-7A2C00CF4710}" dt="2022-04-06T06:59:55.980" v="118" actId="20577"/>
          <ac:spMkLst>
            <pc:docMk/>
            <pc:sldMk cId="752726585" sldId="323"/>
            <ac:spMk id="9" creationId="{94B42468-14C7-49EE-8EB5-42257784FC0B}"/>
          </ac:spMkLst>
        </pc:spChg>
      </pc:sldChg>
      <pc:sldChg chg="modSp new del mod">
        <pc:chgData name="Antonio Liccardi" userId="12f146fe-f5a6-49a1-9eba-e1e2cc91e37c" providerId="ADAL" clId="{093D7EBF-B570-4C0C-93BC-7A2C00CF4710}" dt="2022-04-06T07:00:23.133" v="129" actId="47"/>
        <pc:sldMkLst>
          <pc:docMk/>
          <pc:sldMk cId="3806042649" sldId="324"/>
        </pc:sldMkLst>
        <pc:spChg chg="mod">
          <ac:chgData name="Antonio Liccardi" userId="12f146fe-f5a6-49a1-9eba-e1e2cc91e37c" providerId="ADAL" clId="{093D7EBF-B570-4C0C-93BC-7A2C00CF4710}" dt="2022-04-06T07:00:09.345" v="128" actId="20577"/>
          <ac:spMkLst>
            <pc:docMk/>
            <pc:sldMk cId="3806042649" sldId="324"/>
            <ac:spMk id="2" creationId="{A876E146-2E59-4579-B689-CFD79B92BD42}"/>
          </ac:spMkLst>
        </pc:spChg>
      </pc:sldChg>
    </pc:docChg>
  </pc:docChgLst>
  <pc:docChgLst>
    <pc:chgData name="Antonio Liccardi" userId="12f146fe-f5a6-49a1-9eba-e1e2cc91e37c" providerId="ADAL" clId="{5E519500-11AD-48E4-9EA5-D37B84083CE7}"/>
    <pc:docChg chg="undo custSel addSld modSld">
      <pc:chgData name="Antonio Liccardi" userId="12f146fe-f5a6-49a1-9eba-e1e2cc91e37c" providerId="ADAL" clId="{5E519500-11AD-48E4-9EA5-D37B84083CE7}" dt="2021-07-16T20:59:15.870" v="37" actId="27636"/>
      <pc:docMkLst>
        <pc:docMk/>
      </pc:docMkLst>
      <pc:sldChg chg="modSp new mod">
        <pc:chgData name="Antonio Liccardi" userId="12f146fe-f5a6-49a1-9eba-e1e2cc91e37c" providerId="ADAL" clId="{5E519500-11AD-48E4-9EA5-D37B84083CE7}" dt="2021-07-16T20:59:15.870" v="37" actId="27636"/>
        <pc:sldMkLst>
          <pc:docMk/>
          <pc:sldMk cId="3993118432" sldId="267"/>
        </pc:sldMkLst>
        <pc:spChg chg="mod">
          <ac:chgData name="Antonio Liccardi" userId="12f146fe-f5a6-49a1-9eba-e1e2cc91e37c" providerId="ADAL" clId="{5E519500-11AD-48E4-9EA5-D37B84083CE7}" dt="2021-07-16T20:58:55.097" v="19" actId="20577"/>
          <ac:spMkLst>
            <pc:docMk/>
            <pc:sldMk cId="3993118432" sldId="267"/>
            <ac:spMk id="2" creationId="{D9B25231-E9A6-4556-9FAF-7422E78B6A48}"/>
          </ac:spMkLst>
        </pc:spChg>
        <pc:spChg chg="mod">
          <ac:chgData name="Antonio Liccardi" userId="12f146fe-f5a6-49a1-9eba-e1e2cc91e37c" providerId="ADAL" clId="{5E519500-11AD-48E4-9EA5-D37B84083CE7}" dt="2021-07-16T20:59:15.870" v="37" actId="27636"/>
          <ac:spMkLst>
            <pc:docMk/>
            <pc:sldMk cId="3993118432" sldId="267"/>
            <ac:spMk id="3" creationId="{2036955A-9F82-40A1-A396-726EB59E1046}"/>
          </ac:spMkLst>
        </pc:spChg>
      </pc:sldChg>
    </pc:docChg>
  </pc:docChgLst>
  <pc:docChgLst>
    <pc:chgData name="Antonio Liccardi" userId="12f146fe-f5a6-49a1-9eba-e1e2cc91e37c" providerId="ADAL" clId="{1546CBE8-7320-43F3-BEEF-87E143BA9459}"/>
    <pc:docChg chg="modSld sldOrd">
      <pc:chgData name="Antonio Liccardi" userId="12f146fe-f5a6-49a1-9eba-e1e2cc91e37c" providerId="ADAL" clId="{1546CBE8-7320-43F3-BEEF-87E143BA9459}" dt="2022-07-19T06:58:58.361" v="6"/>
      <pc:docMkLst>
        <pc:docMk/>
      </pc:docMkLst>
      <pc:sldChg chg="ord">
        <pc:chgData name="Antonio Liccardi" userId="12f146fe-f5a6-49a1-9eba-e1e2cc91e37c" providerId="ADAL" clId="{1546CBE8-7320-43F3-BEEF-87E143BA9459}" dt="2022-07-19T06:58:58.361" v="6"/>
        <pc:sldMkLst>
          <pc:docMk/>
          <pc:sldMk cId="4229642132" sldId="256"/>
        </pc:sldMkLst>
      </pc:sldChg>
      <pc:sldChg chg="modNotesTx">
        <pc:chgData name="Antonio Liccardi" userId="12f146fe-f5a6-49a1-9eba-e1e2cc91e37c" providerId="ADAL" clId="{1546CBE8-7320-43F3-BEEF-87E143BA9459}" dt="2022-07-18T19:42:13.058" v="4"/>
        <pc:sldMkLst>
          <pc:docMk/>
          <pc:sldMk cId="2385475291" sldId="268"/>
        </pc:sldMkLst>
      </pc:sldChg>
    </pc:docChg>
  </pc:docChgLst>
  <pc:docChgLst>
    <pc:chgData name="Antonio Liccardi" userId="12f146fe-f5a6-49a1-9eba-e1e2cc91e37c" providerId="ADAL" clId="{E150FF9C-4433-4558-B73E-CC2ACB103A15}"/>
    <pc:docChg chg="undo custSel addSld modSld">
      <pc:chgData name="Antonio Liccardi" userId="12f146fe-f5a6-49a1-9eba-e1e2cc91e37c" providerId="ADAL" clId="{E150FF9C-4433-4558-B73E-CC2ACB103A15}" dt="2021-07-16T20:58:09.130" v="622" actId="20577"/>
      <pc:docMkLst>
        <pc:docMk/>
      </pc:docMkLst>
      <pc:sldChg chg="modSp new mod">
        <pc:chgData name="Antonio Liccardi" userId="12f146fe-f5a6-49a1-9eba-e1e2cc91e37c" providerId="ADAL" clId="{E150FF9C-4433-4558-B73E-CC2ACB103A15}" dt="2021-07-16T20:58:09.130" v="622" actId="20577"/>
        <pc:sldMkLst>
          <pc:docMk/>
          <pc:sldMk cId="4229642132" sldId="256"/>
        </pc:sldMkLst>
        <pc:spChg chg="mod">
          <ac:chgData name="Antonio Liccardi" userId="12f146fe-f5a6-49a1-9eba-e1e2cc91e37c" providerId="ADAL" clId="{E150FF9C-4433-4558-B73E-CC2ACB103A15}" dt="2021-07-16T20:42:05.908" v="4" actId="27636"/>
          <ac:spMkLst>
            <pc:docMk/>
            <pc:sldMk cId="4229642132" sldId="256"/>
            <ac:spMk id="2" creationId="{B42AC8AE-DACF-48CC-A542-3424B722D32A}"/>
          </ac:spMkLst>
        </pc:spChg>
        <pc:spChg chg="mod">
          <ac:chgData name="Antonio Liccardi" userId="12f146fe-f5a6-49a1-9eba-e1e2cc91e37c" providerId="ADAL" clId="{E150FF9C-4433-4558-B73E-CC2ACB103A15}" dt="2021-07-16T20:58:09.130" v="622" actId="20577"/>
          <ac:spMkLst>
            <pc:docMk/>
            <pc:sldMk cId="4229642132" sldId="256"/>
            <ac:spMk id="3" creationId="{FE1A019F-0371-4699-89D0-A7C9A78376BD}"/>
          </ac:spMkLst>
        </pc:spChg>
      </pc:sldChg>
      <pc:sldChg chg="addSp delSp modSp new mod modClrScheme chgLayout">
        <pc:chgData name="Antonio Liccardi" userId="12f146fe-f5a6-49a1-9eba-e1e2cc91e37c" providerId="ADAL" clId="{E150FF9C-4433-4558-B73E-CC2ACB103A15}" dt="2021-07-16T20:42:46.376" v="67" actId="20577"/>
        <pc:sldMkLst>
          <pc:docMk/>
          <pc:sldMk cId="525612197" sldId="257"/>
        </pc:sldMkLst>
        <pc:spChg chg="del mod ord">
          <ac:chgData name="Antonio Liccardi" userId="12f146fe-f5a6-49a1-9eba-e1e2cc91e37c" providerId="ADAL" clId="{E150FF9C-4433-4558-B73E-CC2ACB103A15}" dt="2021-07-16T20:42:35.492" v="40" actId="700"/>
          <ac:spMkLst>
            <pc:docMk/>
            <pc:sldMk cId="525612197" sldId="257"/>
            <ac:spMk id="2" creationId="{65431FA6-10F0-483B-9127-255066FC9E53}"/>
          </ac:spMkLst>
        </pc:spChg>
        <pc:spChg chg="del mod ord">
          <ac:chgData name="Antonio Liccardi" userId="12f146fe-f5a6-49a1-9eba-e1e2cc91e37c" providerId="ADAL" clId="{E150FF9C-4433-4558-B73E-CC2ACB103A15}" dt="2021-07-16T20:42:35.492" v="40" actId="700"/>
          <ac:spMkLst>
            <pc:docMk/>
            <pc:sldMk cId="525612197" sldId="257"/>
            <ac:spMk id="3" creationId="{760C9902-15ED-447B-8F50-74681673491D}"/>
          </ac:spMkLst>
        </pc:spChg>
        <pc:spChg chg="add del mod ord">
          <ac:chgData name="Antonio Liccardi" userId="12f146fe-f5a6-49a1-9eba-e1e2cc91e37c" providerId="ADAL" clId="{E150FF9C-4433-4558-B73E-CC2ACB103A15}" dt="2021-07-16T20:42:38.170" v="41" actId="700"/>
          <ac:spMkLst>
            <pc:docMk/>
            <pc:sldMk cId="525612197" sldId="257"/>
            <ac:spMk id="4" creationId="{6FE69ED7-1061-401F-A243-EB687858AD00}"/>
          </ac:spMkLst>
        </pc:spChg>
        <pc:spChg chg="add del mod ord">
          <ac:chgData name="Antonio Liccardi" userId="12f146fe-f5a6-49a1-9eba-e1e2cc91e37c" providerId="ADAL" clId="{E150FF9C-4433-4558-B73E-CC2ACB103A15}" dt="2021-07-16T20:42:38.170" v="41" actId="700"/>
          <ac:spMkLst>
            <pc:docMk/>
            <pc:sldMk cId="525612197" sldId="257"/>
            <ac:spMk id="5" creationId="{1367AD7D-B07E-4C68-91DA-FB655E8B1CEF}"/>
          </ac:spMkLst>
        </pc:spChg>
        <pc:spChg chg="add mod ord">
          <ac:chgData name="Antonio Liccardi" userId="12f146fe-f5a6-49a1-9eba-e1e2cc91e37c" providerId="ADAL" clId="{E150FF9C-4433-4558-B73E-CC2ACB103A15}" dt="2021-07-16T20:42:46.376" v="67" actId="20577"/>
          <ac:spMkLst>
            <pc:docMk/>
            <pc:sldMk cId="525612197" sldId="257"/>
            <ac:spMk id="6" creationId="{2C3D9A5B-BAD2-453F-8900-C2C87A82BE33}"/>
          </ac:spMkLst>
        </pc:spChg>
        <pc:spChg chg="add mod ord">
          <ac:chgData name="Antonio Liccardi" userId="12f146fe-f5a6-49a1-9eba-e1e2cc91e37c" providerId="ADAL" clId="{E150FF9C-4433-4558-B73E-CC2ACB103A15}" dt="2021-07-16T20:42:38.170" v="41" actId="700"/>
          <ac:spMkLst>
            <pc:docMk/>
            <pc:sldMk cId="525612197" sldId="257"/>
            <ac:spMk id="7" creationId="{229AFC72-6C70-41BD-89E8-488DFD2B3772}"/>
          </ac:spMkLst>
        </pc:spChg>
      </pc:sldChg>
      <pc:sldChg chg="addSp delSp modSp new mod modClrScheme chgLayout">
        <pc:chgData name="Antonio Liccardi" userId="12f146fe-f5a6-49a1-9eba-e1e2cc91e37c" providerId="ADAL" clId="{E150FF9C-4433-4558-B73E-CC2ACB103A15}" dt="2021-07-16T20:43:47.925" v="142" actId="20577"/>
        <pc:sldMkLst>
          <pc:docMk/>
          <pc:sldMk cId="355804720" sldId="258"/>
        </pc:sldMkLst>
        <pc:spChg chg="del mod ord">
          <ac:chgData name="Antonio Liccardi" userId="12f146fe-f5a6-49a1-9eba-e1e2cc91e37c" providerId="ADAL" clId="{E150FF9C-4433-4558-B73E-CC2ACB103A15}" dt="2021-07-16T20:42:58.503" v="69" actId="700"/>
          <ac:spMkLst>
            <pc:docMk/>
            <pc:sldMk cId="355804720" sldId="258"/>
            <ac:spMk id="2" creationId="{F9B705FB-102E-49A6-BB07-0B8CFADCD52F}"/>
          </ac:spMkLst>
        </pc:spChg>
        <pc:spChg chg="del mod ord">
          <ac:chgData name="Antonio Liccardi" userId="12f146fe-f5a6-49a1-9eba-e1e2cc91e37c" providerId="ADAL" clId="{E150FF9C-4433-4558-B73E-CC2ACB103A15}" dt="2021-07-16T20:42:58.503" v="69" actId="700"/>
          <ac:spMkLst>
            <pc:docMk/>
            <pc:sldMk cId="355804720" sldId="258"/>
            <ac:spMk id="3" creationId="{17CFD91B-29B6-45F4-A86D-13D45D6CF7CD}"/>
          </ac:spMkLst>
        </pc:spChg>
        <pc:spChg chg="add mod ord">
          <ac:chgData name="Antonio Liccardi" userId="12f146fe-f5a6-49a1-9eba-e1e2cc91e37c" providerId="ADAL" clId="{E150FF9C-4433-4558-B73E-CC2ACB103A15}" dt="2021-07-16T20:43:09.892" v="114" actId="20577"/>
          <ac:spMkLst>
            <pc:docMk/>
            <pc:sldMk cId="355804720" sldId="258"/>
            <ac:spMk id="4" creationId="{29121AB8-A8A3-4FCC-95EA-C92AEC328809}"/>
          </ac:spMkLst>
        </pc:spChg>
        <pc:spChg chg="add mod ord">
          <ac:chgData name="Antonio Liccardi" userId="12f146fe-f5a6-49a1-9eba-e1e2cc91e37c" providerId="ADAL" clId="{E150FF9C-4433-4558-B73E-CC2ACB103A15}" dt="2021-07-16T20:43:47.925" v="142" actId="20577"/>
          <ac:spMkLst>
            <pc:docMk/>
            <pc:sldMk cId="355804720" sldId="258"/>
            <ac:spMk id="5" creationId="{0BC1E919-94A6-42E5-9A25-B2DABD348054}"/>
          </ac:spMkLst>
        </pc:spChg>
      </pc:sldChg>
      <pc:sldChg chg="addSp delSp modSp new mod setBg modClrScheme chgLayout">
        <pc:chgData name="Antonio Liccardi" userId="12f146fe-f5a6-49a1-9eba-e1e2cc91e37c" providerId="ADAL" clId="{E150FF9C-4433-4558-B73E-CC2ACB103A15}" dt="2021-07-16T20:45:45.492" v="197" actId="26606"/>
        <pc:sldMkLst>
          <pc:docMk/>
          <pc:sldMk cId="3733189187" sldId="259"/>
        </pc:sldMkLst>
        <pc:spChg chg="del mod ord">
          <ac:chgData name="Antonio Liccardi" userId="12f146fe-f5a6-49a1-9eba-e1e2cc91e37c" providerId="ADAL" clId="{E150FF9C-4433-4558-B73E-CC2ACB103A15}" dt="2021-07-16T20:43:57.579" v="144" actId="700"/>
          <ac:spMkLst>
            <pc:docMk/>
            <pc:sldMk cId="3733189187" sldId="259"/>
            <ac:spMk id="2" creationId="{48F708E5-2D5A-43AB-9314-62C8C828890B}"/>
          </ac:spMkLst>
        </pc:spChg>
        <pc:spChg chg="del mod ord">
          <ac:chgData name="Antonio Liccardi" userId="12f146fe-f5a6-49a1-9eba-e1e2cc91e37c" providerId="ADAL" clId="{E150FF9C-4433-4558-B73E-CC2ACB103A15}" dt="2021-07-16T20:43:57.579" v="144" actId="700"/>
          <ac:spMkLst>
            <pc:docMk/>
            <pc:sldMk cId="3733189187" sldId="259"/>
            <ac:spMk id="3" creationId="{6BC823F8-B7D7-4A12-B188-705E36BA5116}"/>
          </ac:spMkLst>
        </pc:spChg>
        <pc:spChg chg="add mod ord">
          <ac:chgData name="Antonio Liccardi" userId="12f146fe-f5a6-49a1-9eba-e1e2cc91e37c" providerId="ADAL" clId="{E150FF9C-4433-4558-B73E-CC2ACB103A15}" dt="2021-07-16T20:45:45.492" v="197" actId="26606"/>
          <ac:spMkLst>
            <pc:docMk/>
            <pc:sldMk cId="3733189187" sldId="259"/>
            <ac:spMk id="4" creationId="{BE2ADAD8-AFB3-4FCB-982D-7C39D4600F74}"/>
          </ac:spMkLst>
        </pc:spChg>
        <pc:spChg chg="add mod ord">
          <ac:chgData name="Antonio Liccardi" userId="12f146fe-f5a6-49a1-9eba-e1e2cc91e37c" providerId="ADAL" clId="{E150FF9C-4433-4558-B73E-CC2ACB103A15}" dt="2021-07-16T20:45:45.492" v="197" actId="26606"/>
          <ac:spMkLst>
            <pc:docMk/>
            <pc:sldMk cId="3733189187" sldId="259"/>
            <ac:spMk id="5" creationId="{BF027316-01DF-45E3-BDE4-C5D94ADEC06B}"/>
          </ac:spMkLst>
        </pc:spChg>
        <pc:spChg chg="add del">
          <ac:chgData name="Antonio Liccardi" userId="12f146fe-f5a6-49a1-9eba-e1e2cc91e37c" providerId="ADAL" clId="{E150FF9C-4433-4558-B73E-CC2ACB103A15}" dt="2021-07-16T20:45:31.196" v="191" actId="26606"/>
          <ac:spMkLst>
            <pc:docMk/>
            <pc:sldMk cId="3733189187" sldId="259"/>
            <ac:spMk id="71" creationId="{5A92BC41-5AE1-432E-87C7-12BF9E03D928}"/>
          </ac:spMkLst>
        </pc:spChg>
        <pc:spChg chg="add del">
          <ac:chgData name="Antonio Liccardi" userId="12f146fe-f5a6-49a1-9eba-e1e2cc91e37c" providerId="ADAL" clId="{E150FF9C-4433-4558-B73E-CC2ACB103A15}" dt="2021-07-16T20:45:44.096" v="194" actId="26606"/>
          <ac:spMkLst>
            <pc:docMk/>
            <pc:sldMk cId="3733189187" sldId="259"/>
            <ac:spMk id="75" creationId="{337940BB-FBC4-492E-BD92-3B7B914D0EAE}"/>
          </ac:spMkLst>
        </pc:spChg>
        <pc:spChg chg="add del">
          <ac:chgData name="Antonio Liccardi" userId="12f146fe-f5a6-49a1-9eba-e1e2cc91e37c" providerId="ADAL" clId="{E150FF9C-4433-4558-B73E-CC2ACB103A15}" dt="2021-07-16T20:45:44.096" v="194" actId="26606"/>
          <ac:spMkLst>
            <pc:docMk/>
            <pc:sldMk cId="3733189187" sldId="259"/>
            <ac:spMk id="77" creationId="{3FCFB1DE-0B7E-48CC-BA90-B2AB0889F9D6}"/>
          </ac:spMkLst>
        </pc:spChg>
        <pc:spChg chg="add del">
          <ac:chgData name="Antonio Liccardi" userId="12f146fe-f5a6-49a1-9eba-e1e2cc91e37c" providerId="ADAL" clId="{E150FF9C-4433-4558-B73E-CC2ACB103A15}" dt="2021-07-16T20:45:31.188" v="190" actId="26606"/>
          <ac:spMkLst>
            <pc:docMk/>
            <pc:sldMk cId="3733189187" sldId="259"/>
            <ac:spMk id="135" creationId="{9B7AD9F6-8CE7-4299-8FC6-328F4DCD3FF9}"/>
          </ac:spMkLst>
        </pc:spChg>
        <pc:spChg chg="add del">
          <ac:chgData name="Antonio Liccardi" userId="12f146fe-f5a6-49a1-9eba-e1e2cc91e37c" providerId="ADAL" clId="{E150FF9C-4433-4558-B73E-CC2ACB103A15}" dt="2021-07-16T20:45:31.188" v="190" actId="26606"/>
          <ac:spMkLst>
            <pc:docMk/>
            <pc:sldMk cId="3733189187" sldId="259"/>
            <ac:spMk id="137" creationId="{F49775AF-8896-43EE-92C6-83497D6DC56F}"/>
          </ac:spMkLst>
        </pc:spChg>
        <pc:spChg chg="add del">
          <ac:chgData name="Antonio Liccardi" userId="12f146fe-f5a6-49a1-9eba-e1e2cc91e37c" providerId="ADAL" clId="{E150FF9C-4433-4558-B73E-CC2ACB103A15}" dt="2021-07-16T20:45:45.492" v="197" actId="26606"/>
          <ac:spMkLst>
            <pc:docMk/>
            <pc:sldMk cId="3733189187" sldId="259"/>
            <ac:spMk id="139" creationId="{63DAB858-5A0C-4AFF-AAC6-705EDF8DB733}"/>
          </ac:spMkLst>
        </pc:spChg>
        <pc:spChg chg="add del">
          <ac:chgData name="Antonio Liccardi" userId="12f146fe-f5a6-49a1-9eba-e1e2cc91e37c" providerId="ADAL" clId="{E150FF9C-4433-4558-B73E-CC2ACB103A15}" dt="2021-07-16T20:45:45.492" v="197" actId="26606"/>
          <ac:spMkLst>
            <pc:docMk/>
            <pc:sldMk cId="3733189187" sldId="259"/>
            <ac:spMk id="1028" creationId="{F12E7CC5-C78B-4EBD-9565-3FA00FAA6CF2}"/>
          </ac:spMkLst>
        </pc:spChg>
        <pc:spChg chg="add del">
          <ac:chgData name="Antonio Liccardi" userId="12f146fe-f5a6-49a1-9eba-e1e2cc91e37c" providerId="ADAL" clId="{E150FF9C-4433-4558-B73E-CC2ACB103A15}" dt="2021-07-16T20:45:45.492" v="197" actId="26606"/>
          <ac:spMkLst>
            <pc:docMk/>
            <pc:sldMk cId="3733189187" sldId="259"/>
            <ac:spMk id="1029" creationId="{3A4529A5-F675-429F-8044-01372BB13422}"/>
          </ac:spMkLst>
        </pc:spChg>
        <pc:spChg chg="add del">
          <ac:chgData name="Antonio Liccardi" userId="12f146fe-f5a6-49a1-9eba-e1e2cc91e37c" providerId="ADAL" clId="{E150FF9C-4433-4558-B73E-CC2ACB103A15}" dt="2021-07-16T20:45:45.486" v="196" actId="26606"/>
          <ac:spMkLst>
            <pc:docMk/>
            <pc:sldMk cId="3733189187" sldId="259"/>
            <ac:spMk id="1031" creationId="{9B7AD9F6-8CE7-4299-8FC6-328F4DCD3FF9}"/>
          </ac:spMkLst>
        </pc:spChg>
        <pc:spChg chg="add del">
          <ac:chgData name="Antonio Liccardi" userId="12f146fe-f5a6-49a1-9eba-e1e2cc91e37c" providerId="ADAL" clId="{E150FF9C-4433-4558-B73E-CC2ACB103A15}" dt="2021-07-16T20:45:45.486" v="196" actId="26606"/>
          <ac:spMkLst>
            <pc:docMk/>
            <pc:sldMk cId="3733189187" sldId="259"/>
            <ac:spMk id="1032" creationId="{F49775AF-8896-43EE-92C6-83497D6DC56F}"/>
          </ac:spMkLst>
        </pc:spChg>
        <pc:spChg chg="add">
          <ac:chgData name="Antonio Liccardi" userId="12f146fe-f5a6-49a1-9eba-e1e2cc91e37c" providerId="ADAL" clId="{E150FF9C-4433-4558-B73E-CC2ACB103A15}" dt="2021-07-16T20:45:45.492" v="197" actId="26606"/>
          <ac:spMkLst>
            <pc:docMk/>
            <pc:sldMk cId="3733189187" sldId="259"/>
            <ac:spMk id="1034" creationId="{337940BB-FBC4-492E-BD92-3B7B914D0EAE}"/>
          </ac:spMkLst>
        </pc:spChg>
        <pc:spChg chg="add">
          <ac:chgData name="Antonio Liccardi" userId="12f146fe-f5a6-49a1-9eba-e1e2cc91e37c" providerId="ADAL" clId="{E150FF9C-4433-4558-B73E-CC2ACB103A15}" dt="2021-07-16T20:45:45.492" v="197" actId="26606"/>
          <ac:spMkLst>
            <pc:docMk/>
            <pc:sldMk cId="3733189187" sldId="259"/>
            <ac:spMk id="1035" creationId="{3FCFB1DE-0B7E-48CC-BA90-B2AB0889F9D6}"/>
          </ac:spMkLst>
        </pc:spChg>
        <pc:picChg chg="add mod ord">
          <ac:chgData name="Antonio Liccardi" userId="12f146fe-f5a6-49a1-9eba-e1e2cc91e37c" providerId="ADAL" clId="{E150FF9C-4433-4558-B73E-CC2ACB103A15}" dt="2021-07-16T20:45:45.492" v="197" actId="26606"/>
          <ac:picMkLst>
            <pc:docMk/>
            <pc:sldMk cId="3733189187" sldId="259"/>
            <ac:picMk id="1026" creationId="{8FF812E6-FB51-4E26-8D5D-172610BE78A7}"/>
          </ac:picMkLst>
        </pc:picChg>
        <pc:cxnChg chg="add del">
          <ac:chgData name="Antonio Liccardi" userId="12f146fe-f5a6-49a1-9eba-e1e2cc91e37c" providerId="ADAL" clId="{E150FF9C-4433-4558-B73E-CC2ACB103A15}" dt="2021-07-16T20:45:31.196" v="191" actId="26606"/>
          <ac:cxnSpMkLst>
            <pc:docMk/>
            <pc:sldMk cId="3733189187" sldId="259"/>
            <ac:cxnSpMk id="73" creationId="{DC0E1208-0B30-4396-AE7C-AEBFFAEE66DB}"/>
          </ac:cxnSpMkLst>
        </pc:cxnChg>
      </pc:sldChg>
      <pc:sldChg chg="addSp delSp modSp new mod setBg modClrScheme chgLayout">
        <pc:chgData name="Antonio Liccardi" userId="12f146fe-f5a6-49a1-9eba-e1e2cc91e37c" providerId="ADAL" clId="{E150FF9C-4433-4558-B73E-CC2ACB103A15}" dt="2021-07-16T20:49:16.909" v="215" actId="1076"/>
        <pc:sldMkLst>
          <pc:docMk/>
          <pc:sldMk cId="3456031195" sldId="260"/>
        </pc:sldMkLst>
        <pc:spChg chg="del mod ord">
          <ac:chgData name="Antonio Liccardi" userId="12f146fe-f5a6-49a1-9eba-e1e2cc91e37c" providerId="ADAL" clId="{E150FF9C-4433-4558-B73E-CC2ACB103A15}" dt="2021-07-16T20:47:53.385" v="199" actId="700"/>
          <ac:spMkLst>
            <pc:docMk/>
            <pc:sldMk cId="3456031195" sldId="260"/>
            <ac:spMk id="2" creationId="{AEDDF720-7C73-4968-92C6-6FBB230BD43D}"/>
          </ac:spMkLst>
        </pc:spChg>
        <pc:spChg chg="del mod ord">
          <ac:chgData name="Antonio Liccardi" userId="12f146fe-f5a6-49a1-9eba-e1e2cc91e37c" providerId="ADAL" clId="{E150FF9C-4433-4558-B73E-CC2ACB103A15}" dt="2021-07-16T20:47:53.385" v="199" actId="700"/>
          <ac:spMkLst>
            <pc:docMk/>
            <pc:sldMk cId="3456031195" sldId="260"/>
            <ac:spMk id="3" creationId="{AC20BE67-CAFC-46DE-9801-2B3C0D68C6AC}"/>
          </ac:spMkLst>
        </pc:spChg>
        <pc:spChg chg="add del mod ord">
          <ac:chgData name="Antonio Liccardi" userId="12f146fe-f5a6-49a1-9eba-e1e2cc91e37c" providerId="ADAL" clId="{E150FF9C-4433-4558-B73E-CC2ACB103A15}" dt="2021-07-16T20:48:39.576" v="206" actId="700"/>
          <ac:spMkLst>
            <pc:docMk/>
            <pc:sldMk cId="3456031195" sldId="260"/>
            <ac:spMk id="4" creationId="{78732877-1ECD-43D5-BF8D-E6234D8D6342}"/>
          </ac:spMkLst>
        </pc:spChg>
        <pc:spChg chg="add del mod ord">
          <ac:chgData name="Antonio Liccardi" userId="12f146fe-f5a6-49a1-9eba-e1e2cc91e37c" providerId="ADAL" clId="{E150FF9C-4433-4558-B73E-CC2ACB103A15}" dt="2021-07-16T20:49:07.284" v="212" actId="478"/>
          <ac:spMkLst>
            <pc:docMk/>
            <pc:sldMk cId="3456031195" sldId="260"/>
            <ac:spMk id="5" creationId="{C172BEF3-8E30-4010-89D7-A2E5C77B9D71}"/>
          </ac:spMkLst>
        </pc:spChg>
        <pc:spChg chg="add mod ord">
          <ac:chgData name="Antonio Liccardi" userId="12f146fe-f5a6-49a1-9eba-e1e2cc91e37c" providerId="ADAL" clId="{E150FF9C-4433-4558-B73E-CC2ACB103A15}" dt="2021-07-16T20:49:11.795" v="213" actId="26606"/>
          <ac:spMkLst>
            <pc:docMk/>
            <pc:sldMk cId="3456031195" sldId="260"/>
            <ac:spMk id="8" creationId="{6E8596FB-5717-43A6-B331-CED25086604E}"/>
          </ac:spMkLst>
        </pc:spChg>
        <pc:spChg chg="add del">
          <ac:chgData name="Antonio Liccardi" userId="12f146fe-f5a6-49a1-9eba-e1e2cc91e37c" providerId="ADAL" clId="{E150FF9C-4433-4558-B73E-CC2ACB103A15}" dt="2021-07-16T20:49:04.468" v="210" actId="26606"/>
          <ac:spMkLst>
            <pc:docMk/>
            <pc:sldMk cId="3456031195" sldId="260"/>
            <ac:spMk id="13" creationId="{C59AB4C8-9178-4F7A-8404-6890510B5917}"/>
          </ac:spMkLst>
        </pc:spChg>
        <pc:spChg chg="add del">
          <ac:chgData name="Antonio Liccardi" userId="12f146fe-f5a6-49a1-9eba-e1e2cc91e37c" providerId="ADAL" clId="{E150FF9C-4433-4558-B73E-CC2ACB103A15}" dt="2021-07-16T20:49:04.468" v="210" actId="26606"/>
          <ac:spMkLst>
            <pc:docMk/>
            <pc:sldMk cId="3456031195" sldId="260"/>
            <ac:spMk id="15" creationId="{4CFDFB37-4BC7-42C6-915D-A6609139BFE7}"/>
          </ac:spMkLst>
        </pc:spChg>
        <pc:spChg chg="add del">
          <ac:chgData name="Antonio Liccardi" userId="12f146fe-f5a6-49a1-9eba-e1e2cc91e37c" providerId="ADAL" clId="{E150FF9C-4433-4558-B73E-CC2ACB103A15}" dt="2021-07-16T20:49:11.795" v="213" actId="26606"/>
          <ac:spMkLst>
            <pc:docMk/>
            <pc:sldMk cId="3456031195" sldId="260"/>
            <ac:spMk id="17" creationId="{9B7AD9F6-8CE7-4299-8FC6-328F4DCD3FF9}"/>
          </ac:spMkLst>
        </pc:spChg>
        <pc:spChg chg="add del">
          <ac:chgData name="Antonio Liccardi" userId="12f146fe-f5a6-49a1-9eba-e1e2cc91e37c" providerId="ADAL" clId="{E150FF9C-4433-4558-B73E-CC2ACB103A15}" dt="2021-07-16T20:49:11.795" v="213" actId="26606"/>
          <ac:spMkLst>
            <pc:docMk/>
            <pc:sldMk cId="3456031195" sldId="260"/>
            <ac:spMk id="18" creationId="{F49775AF-8896-43EE-92C6-83497D6DC56F}"/>
          </ac:spMkLst>
        </pc:spChg>
        <pc:spChg chg="add">
          <ac:chgData name="Antonio Liccardi" userId="12f146fe-f5a6-49a1-9eba-e1e2cc91e37c" providerId="ADAL" clId="{E150FF9C-4433-4558-B73E-CC2ACB103A15}" dt="2021-07-16T20:49:11.795" v="213" actId="26606"/>
          <ac:spMkLst>
            <pc:docMk/>
            <pc:sldMk cId="3456031195" sldId="260"/>
            <ac:spMk id="23" creationId="{1825AC39-5F85-4CAA-8A81-A1287086B2B6}"/>
          </ac:spMkLst>
        </pc:spChg>
        <pc:spChg chg="add">
          <ac:chgData name="Antonio Liccardi" userId="12f146fe-f5a6-49a1-9eba-e1e2cc91e37c" providerId="ADAL" clId="{E150FF9C-4433-4558-B73E-CC2ACB103A15}" dt="2021-07-16T20:49:11.795" v="213" actId="26606"/>
          <ac:spMkLst>
            <pc:docMk/>
            <pc:sldMk cId="3456031195" sldId="260"/>
            <ac:spMk id="25" creationId="{95DA4D23-37FC-4B90-8188-F0377C5FF44B}"/>
          </ac:spMkLst>
        </pc:spChg>
        <pc:spChg chg="add">
          <ac:chgData name="Antonio Liccardi" userId="12f146fe-f5a6-49a1-9eba-e1e2cc91e37c" providerId="ADAL" clId="{E150FF9C-4433-4558-B73E-CC2ACB103A15}" dt="2021-07-16T20:49:11.795" v="213" actId="26606"/>
          <ac:spMkLst>
            <pc:docMk/>
            <pc:sldMk cId="3456031195" sldId="260"/>
            <ac:spMk id="27" creationId="{A7A4B465-FBCC-4CD4-89A1-82992A7B47FF}"/>
          </ac:spMkLst>
        </pc:spChg>
        <pc:spChg chg="add">
          <ac:chgData name="Antonio Liccardi" userId="12f146fe-f5a6-49a1-9eba-e1e2cc91e37c" providerId="ADAL" clId="{E150FF9C-4433-4558-B73E-CC2ACB103A15}" dt="2021-07-16T20:49:11.795" v="213" actId="26606"/>
          <ac:spMkLst>
            <pc:docMk/>
            <pc:sldMk cId="3456031195" sldId="260"/>
            <ac:spMk id="29" creationId="{909E572F-9CDC-4214-9D42-FF0017649590}"/>
          </ac:spMkLst>
        </pc:spChg>
        <pc:picChg chg="add mod">
          <ac:chgData name="Antonio Liccardi" userId="12f146fe-f5a6-49a1-9eba-e1e2cc91e37c" providerId="ADAL" clId="{E150FF9C-4433-4558-B73E-CC2ACB103A15}" dt="2021-07-16T20:49:16.909" v="215" actId="1076"/>
          <ac:picMkLst>
            <pc:docMk/>
            <pc:sldMk cId="3456031195" sldId="260"/>
            <ac:picMk id="7" creationId="{0AF1F753-2BAA-4568-A5B9-D5AB2F3BD20E}"/>
          </ac:picMkLst>
        </pc:picChg>
      </pc:sldChg>
      <pc:sldChg chg="addSp delSp modSp new mod modClrScheme chgLayout">
        <pc:chgData name="Antonio Liccardi" userId="12f146fe-f5a6-49a1-9eba-e1e2cc91e37c" providerId="ADAL" clId="{E150FF9C-4433-4558-B73E-CC2ACB103A15}" dt="2021-07-16T20:51:27.683" v="261" actId="20577"/>
        <pc:sldMkLst>
          <pc:docMk/>
          <pc:sldMk cId="1529536678" sldId="261"/>
        </pc:sldMkLst>
        <pc:spChg chg="del mod ord">
          <ac:chgData name="Antonio Liccardi" userId="12f146fe-f5a6-49a1-9eba-e1e2cc91e37c" providerId="ADAL" clId="{E150FF9C-4433-4558-B73E-CC2ACB103A15}" dt="2021-07-16T20:50:55.290" v="217" actId="700"/>
          <ac:spMkLst>
            <pc:docMk/>
            <pc:sldMk cId="1529536678" sldId="261"/>
            <ac:spMk id="2" creationId="{B03F1256-4CE0-4DF4-8708-3AB63500CCD5}"/>
          </ac:spMkLst>
        </pc:spChg>
        <pc:spChg chg="del mod ord">
          <ac:chgData name="Antonio Liccardi" userId="12f146fe-f5a6-49a1-9eba-e1e2cc91e37c" providerId="ADAL" clId="{E150FF9C-4433-4558-B73E-CC2ACB103A15}" dt="2021-07-16T20:50:55.290" v="217" actId="700"/>
          <ac:spMkLst>
            <pc:docMk/>
            <pc:sldMk cId="1529536678" sldId="261"/>
            <ac:spMk id="3" creationId="{A1A17AF6-3741-42C7-89BC-B446BB0B8C12}"/>
          </ac:spMkLst>
        </pc:spChg>
        <pc:spChg chg="add mod ord">
          <ac:chgData name="Antonio Liccardi" userId="12f146fe-f5a6-49a1-9eba-e1e2cc91e37c" providerId="ADAL" clId="{E150FF9C-4433-4558-B73E-CC2ACB103A15}" dt="2021-07-16T20:51:12.721" v="255" actId="20577"/>
          <ac:spMkLst>
            <pc:docMk/>
            <pc:sldMk cId="1529536678" sldId="261"/>
            <ac:spMk id="4" creationId="{1A191EB7-3F00-4A8A-A3B7-DA8D36583997}"/>
          </ac:spMkLst>
        </pc:spChg>
        <pc:spChg chg="add mod ord">
          <ac:chgData name="Antonio Liccardi" userId="12f146fe-f5a6-49a1-9eba-e1e2cc91e37c" providerId="ADAL" clId="{E150FF9C-4433-4558-B73E-CC2ACB103A15}" dt="2021-07-16T20:51:27.683" v="261" actId="20577"/>
          <ac:spMkLst>
            <pc:docMk/>
            <pc:sldMk cId="1529536678" sldId="261"/>
            <ac:spMk id="5" creationId="{CE5C5627-748F-4F52-8BA6-7B5AEFEA7794}"/>
          </ac:spMkLst>
        </pc:spChg>
      </pc:sldChg>
      <pc:sldChg chg="modSp new mod">
        <pc:chgData name="Antonio Liccardi" userId="12f146fe-f5a6-49a1-9eba-e1e2cc91e37c" providerId="ADAL" clId="{E150FF9C-4433-4558-B73E-CC2ACB103A15}" dt="2021-07-16T20:52:10.614" v="316" actId="20577"/>
        <pc:sldMkLst>
          <pc:docMk/>
          <pc:sldMk cId="1086990500" sldId="262"/>
        </pc:sldMkLst>
        <pc:spChg chg="mod">
          <ac:chgData name="Antonio Liccardi" userId="12f146fe-f5a6-49a1-9eba-e1e2cc91e37c" providerId="ADAL" clId="{E150FF9C-4433-4558-B73E-CC2ACB103A15}" dt="2021-07-16T20:52:01.501" v="288" actId="20577"/>
          <ac:spMkLst>
            <pc:docMk/>
            <pc:sldMk cId="1086990500" sldId="262"/>
            <ac:spMk id="2" creationId="{0A105A68-BC8B-4B30-AF5F-347F8A2287AB}"/>
          </ac:spMkLst>
        </pc:spChg>
        <pc:spChg chg="mod">
          <ac:chgData name="Antonio Liccardi" userId="12f146fe-f5a6-49a1-9eba-e1e2cc91e37c" providerId="ADAL" clId="{E150FF9C-4433-4558-B73E-CC2ACB103A15}" dt="2021-07-16T20:52:10.614" v="316" actId="20577"/>
          <ac:spMkLst>
            <pc:docMk/>
            <pc:sldMk cId="1086990500" sldId="262"/>
            <ac:spMk id="3" creationId="{59DF16BC-6648-4FB4-9A6B-CDA325F83E08}"/>
          </ac:spMkLst>
        </pc:spChg>
      </pc:sldChg>
      <pc:sldChg chg="addSp delSp modSp new mod setBg modClrScheme chgLayout">
        <pc:chgData name="Antonio Liccardi" userId="12f146fe-f5a6-49a1-9eba-e1e2cc91e37c" providerId="ADAL" clId="{E150FF9C-4433-4558-B73E-CC2ACB103A15}" dt="2021-07-16T20:54:05.716" v="360" actId="114"/>
        <pc:sldMkLst>
          <pc:docMk/>
          <pc:sldMk cId="1977434384" sldId="263"/>
        </pc:sldMkLst>
        <pc:spChg chg="mod ord">
          <ac:chgData name="Antonio Liccardi" userId="12f146fe-f5a6-49a1-9eba-e1e2cc91e37c" providerId="ADAL" clId="{E150FF9C-4433-4558-B73E-CC2ACB103A15}" dt="2021-07-16T20:54:05.716" v="360" actId="114"/>
          <ac:spMkLst>
            <pc:docMk/>
            <pc:sldMk cId="1977434384" sldId="263"/>
            <ac:spMk id="2" creationId="{74E3F020-9CF5-4CBA-B48C-B2840FE80719}"/>
          </ac:spMkLst>
        </pc:spChg>
        <pc:spChg chg="del mod ord">
          <ac:chgData name="Antonio Liccardi" userId="12f146fe-f5a6-49a1-9eba-e1e2cc91e37c" providerId="ADAL" clId="{E150FF9C-4433-4558-B73E-CC2ACB103A15}" dt="2021-07-16T20:52:36.330" v="335" actId="700"/>
          <ac:spMkLst>
            <pc:docMk/>
            <pc:sldMk cId="1977434384" sldId="263"/>
            <ac:spMk id="3" creationId="{19FAD2A0-0855-435A-A24F-F64DDE7BC99A}"/>
          </ac:spMkLst>
        </pc:spChg>
        <pc:spChg chg="add mod ord">
          <ac:chgData name="Antonio Liccardi" userId="12f146fe-f5a6-49a1-9eba-e1e2cc91e37c" providerId="ADAL" clId="{E150FF9C-4433-4558-B73E-CC2ACB103A15}" dt="2021-07-16T20:53:03.519" v="343" actId="26606"/>
          <ac:spMkLst>
            <pc:docMk/>
            <pc:sldMk cId="1977434384" sldId="263"/>
            <ac:spMk id="4" creationId="{2CFD388D-2496-4536-BA81-830CF1F6BE98}"/>
          </ac:spMkLst>
        </pc:spChg>
        <pc:spChg chg="add">
          <ac:chgData name="Antonio Liccardi" userId="12f146fe-f5a6-49a1-9eba-e1e2cc91e37c" providerId="ADAL" clId="{E150FF9C-4433-4558-B73E-CC2ACB103A15}" dt="2021-07-16T20:53:03.519" v="343" actId="26606"/>
          <ac:spMkLst>
            <pc:docMk/>
            <pc:sldMk cId="1977434384" sldId="263"/>
            <ac:spMk id="9" creationId="{49F388DC-C47F-4048-9B69-F1644A2A1610}"/>
          </ac:spMkLst>
        </pc:spChg>
        <pc:spChg chg="add">
          <ac:chgData name="Antonio Liccardi" userId="12f146fe-f5a6-49a1-9eba-e1e2cc91e37c" providerId="ADAL" clId="{E150FF9C-4433-4558-B73E-CC2ACB103A15}" dt="2021-07-16T20:53:03.519" v="343" actId="26606"/>
          <ac:spMkLst>
            <pc:docMk/>
            <pc:sldMk cId="1977434384" sldId="263"/>
            <ac:spMk id="11" creationId="{422C035D-D3AD-4301-A1B5-D4C91E3C5855}"/>
          </ac:spMkLst>
        </pc:spChg>
        <pc:spChg chg="add">
          <ac:chgData name="Antonio Liccardi" userId="12f146fe-f5a6-49a1-9eba-e1e2cc91e37c" providerId="ADAL" clId="{E150FF9C-4433-4558-B73E-CC2ACB103A15}" dt="2021-07-16T20:53:03.519" v="343" actId="26606"/>
          <ac:spMkLst>
            <pc:docMk/>
            <pc:sldMk cId="1977434384" sldId="263"/>
            <ac:spMk id="13" creationId="{C9957036-C837-4C4C-BBF0-4A0EC52AE1E1}"/>
          </ac:spMkLst>
        </pc:spChg>
        <pc:spChg chg="add">
          <ac:chgData name="Antonio Liccardi" userId="12f146fe-f5a6-49a1-9eba-e1e2cc91e37c" providerId="ADAL" clId="{E150FF9C-4433-4558-B73E-CC2ACB103A15}" dt="2021-07-16T20:53:03.519" v="343" actId="26606"/>
          <ac:spMkLst>
            <pc:docMk/>
            <pc:sldMk cId="1977434384" sldId="263"/>
            <ac:spMk id="15" creationId="{98C1887B-FB03-4296-8352-8CFA0080FC24}"/>
          </ac:spMkLst>
        </pc:spChg>
      </pc:sldChg>
      <pc:sldChg chg="addSp delSp modSp add mod setBg delDesignElem">
        <pc:chgData name="Antonio Liccardi" userId="12f146fe-f5a6-49a1-9eba-e1e2cc91e37c" providerId="ADAL" clId="{E150FF9C-4433-4558-B73E-CC2ACB103A15}" dt="2021-07-16T20:54:02.227" v="359" actId="114"/>
        <pc:sldMkLst>
          <pc:docMk/>
          <pc:sldMk cId="1261078171" sldId="264"/>
        </pc:sldMkLst>
        <pc:spChg chg="mod">
          <ac:chgData name="Antonio Liccardi" userId="12f146fe-f5a6-49a1-9eba-e1e2cc91e37c" providerId="ADAL" clId="{E150FF9C-4433-4558-B73E-CC2ACB103A15}" dt="2021-07-16T20:54:02.227" v="359" actId="114"/>
          <ac:spMkLst>
            <pc:docMk/>
            <pc:sldMk cId="1261078171" sldId="264"/>
            <ac:spMk id="2" creationId="{74E3F020-9CF5-4CBA-B48C-B2840FE80719}"/>
          </ac:spMkLst>
        </pc:spChg>
        <pc:spChg chg="mod">
          <ac:chgData name="Antonio Liccardi" userId="12f146fe-f5a6-49a1-9eba-e1e2cc91e37c" providerId="ADAL" clId="{E150FF9C-4433-4558-B73E-CC2ACB103A15}" dt="2021-07-16T20:53:44.473" v="355" actId="26606"/>
          <ac:spMkLst>
            <pc:docMk/>
            <pc:sldMk cId="1261078171" sldId="264"/>
            <ac:spMk id="4" creationId="{2CFD388D-2496-4536-BA81-830CF1F6BE98}"/>
          </ac:spMkLst>
        </pc:spChg>
        <pc:spChg chg="add">
          <ac:chgData name="Antonio Liccardi" userId="12f146fe-f5a6-49a1-9eba-e1e2cc91e37c" providerId="ADAL" clId="{E150FF9C-4433-4558-B73E-CC2ACB103A15}" dt="2021-07-16T20:53:44.473" v="355" actId="26606"/>
          <ac:spMkLst>
            <pc:docMk/>
            <pc:sldMk cId="1261078171" sldId="264"/>
            <ac:spMk id="6" creationId="{49F388DC-C47F-4048-9B69-F1644A2A1610}"/>
          </ac:spMkLst>
        </pc:spChg>
        <pc:spChg chg="add">
          <ac:chgData name="Antonio Liccardi" userId="12f146fe-f5a6-49a1-9eba-e1e2cc91e37c" providerId="ADAL" clId="{E150FF9C-4433-4558-B73E-CC2ACB103A15}" dt="2021-07-16T20:53:44.473" v="355" actId="26606"/>
          <ac:spMkLst>
            <pc:docMk/>
            <pc:sldMk cId="1261078171" sldId="264"/>
            <ac:spMk id="7" creationId="{422C035D-D3AD-4301-A1B5-D4C91E3C5855}"/>
          </ac:spMkLst>
        </pc:spChg>
        <pc:spChg chg="add">
          <ac:chgData name="Antonio Liccardi" userId="12f146fe-f5a6-49a1-9eba-e1e2cc91e37c" providerId="ADAL" clId="{E150FF9C-4433-4558-B73E-CC2ACB103A15}" dt="2021-07-16T20:53:44.473" v="355" actId="26606"/>
          <ac:spMkLst>
            <pc:docMk/>
            <pc:sldMk cId="1261078171" sldId="264"/>
            <ac:spMk id="8" creationId="{C9957036-C837-4C4C-BBF0-4A0EC52AE1E1}"/>
          </ac:spMkLst>
        </pc:spChg>
        <pc:spChg chg="del">
          <ac:chgData name="Antonio Liccardi" userId="12f146fe-f5a6-49a1-9eba-e1e2cc91e37c" providerId="ADAL" clId="{E150FF9C-4433-4558-B73E-CC2ACB103A15}" dt="2021-07-16T20:53:11.225" v="345"/>
          <ac:spMkLst>
            <pc:docMk/>
            <pc:sldMk cId="1261078171" sldId="264"/>
            <ac:spMk id="9" creationId="{49F388DC-C47F-4048-9B69-F1644A2A1610}"/>
          </ac:spMkLst>
        </pc:spChg>
        <pc:spChg chg="add">
          <ac:chgData name="Antonio Liccardi" userId="12f146fe-f5a6-49a1-9eba-e1e2cc91e37c" providerId="ADAL" clId="{E150FF9C-4433-4558-B73E-CC2ACB103A15}" dt="2021-07-16T20:53:44.473" v="355" actId="26606"/>
          <ac:spMkLst>
            <pc:docMk/>
            <pc:sldMk cId="1261078171" sldId="264"/>
            <ac:spMk id="10" creationId="{98C1887B-FB03-4296-8352-8CFA0080FC24}"/>
          </ac:spMkLst>
        </pc:spChg>
        <pc:spChg chg="del">
          <ac:chgData name="Antonio Liccardi" userId="12f146fe-f5a6-49a1-9eba-e1e2cc91e37c" providerId="ADAL" clId="{E150FF9C-4433-4558-B73E-CC2ACB103A15}" dt="2021-07-16T20:53:11.225" v="345"/>
          <ac:spMkLst>
            <pc:docMk/>
            <pc:sldMk cId="1261078171" sldId="264"/>
            <ac:spMk id="11" creationId="{422C035D-D3AD-4301-A1B5-D4C91E3C5855}"/>
          </ac:spMkLst>
        </pc:spChg>
        <pc:spChg chg="del">
          <ac:chgData name="Antonio Liccardi" userId="12f146fe-f5a6-49a1-9eba-e1e2cc91e37c" providerId="ADAL" clId="{E150FF9C-4433-4558-B73E-CC2ACB103A15}" dt="2021-07-16T20:53:11.225" v="345"/>
          <ac:spMkLst>
            <pc:docMk/>
            <pc:sldMk cId="1261078171" sldId="264"/>
            <ac:spMk id="13" creationId="{C9957036-C837-4C4C-BBF0-4A0EC52AE1E1}"/>
          </ac:spMkLst>
        </pc:spChg>
        <pc:spChg chg="del">
          <ac:chgData name="Antonio Liccardi" userId="12f146fe-f5a6-49a1-9eba-e1e2cc91e37c" providerId="ADAL" clId="{E150FF9C-4433-4558-B73E-CC2ACB103A15}" dt="2021-07-16T20:53:11.225" v="345"/>
          <ac:spMkLst>
            <pc:docMk/>
            <pc:sldMk cId="1261078171" sldId="264"/>
            <ac:spMk id="15" creationId="{98C1887B-FB03-4296-8352-8CFA0080FC24}"/>
          </ac:spMkLst>
        </pc:spChg>
      </pc:sldChg>
      <pc:sldChg chg="addSp delSp modSp new mod modClrScheme chgLayout">
        <pc:chgData name="Antonio Liccardi" userId="12f146fe-f5a6-49a1-9eba-e1e2cc91e37c" providerId="ADAL" clId="{E150FF9C-4433-4558-B73E-CC2ACB103A15}" dt="2021-07-16T20:55:11.515" v="605" actId="20577"/>
        <pc:sldMkLst>
          <pc:docMk/>
          <pc:sldMk cId="1634634533" sldId="265"/>
        </pc:sldMkLst>
        <pc:spChg chg="del mod ord">
          <ac:chgData name="Antonio Liccardi" userId="12f146fe-f5a6-49a1-9eba-e1e2cc91e37c" providerId="ADAL" clId="{E150FF9C-4433-4558-B73E-CC2ACB103A15}" dt="2021-07-16T20:54:20.709" v="362" actId="700"/>
          <ac:spMkLst>
            <pc:docMk/>
            <pc:sldMk cId="1634634533" sldId="265"/>
            <ac:spMk id="2" creationId="{EBDE37D5-DDA0-4083-AC78-7AE8DA41DA79}"/>
          </ac:spMkLst>
        </pc:spChg>
        <pc:spChg chg="del mod ord">
          <ac:chgData name="Antonio Liccardi" userId="12f146fe-f5a6-49a1-9eba-e1e2cc91e37c" providerId="ADAL" clId="{E150FF9C-4433-4558-B73E-CC2ACB103A15}" dt="2021-07-16T20:54:20.709" v="362" actId="700"/>
          <ac:spMkLst>
            <pc:docMk/>
            <pc:sldMk cId="1634634533" sldId="265"/>
            <ac:spMk id="3" creationId="{EE4B4305-379A-47FF-9FFE-8B3050D11BCC}"/>
          </ac:spMkLst>
        </pc:spChg>
        <pc:spChg chg="add mod ord">
          <ac:chgData name="Antonio Liccardi" userId="12f146fe-f5a6-49a1-9eba-e1e2cc91e37c" providerId="ADAL" clId="{E150FF9C-4433-4558-B73E-CC2ACB103A15}" dt="2021-07-16T20:54:27.234" v="380" actId="20577"/>
          <ac:spMkLst>
            <pc:docMk/>
            <pc:sldMk cId="1634634533" sldId="265"/>
            <ac:spMk id="4" creationId="{03A7F54E-11AA-422C-AC94-A70F104AE60E}"/>
          </ac:spMkLst>
        </pc:spChg>
        <pc:spChg chg="add mod ord">
          <ac:chgData name="Antonio Liccardi" userId="12f146fe-f5a6-49a1-9eba-e1e2cc91e37c" providerId="ADAL" clId="{E150FF9C-4433-4558-B73E-CC2ACB103A15}" dt="2021-07-16T20:55:11.515" v="605" actId="20577"/>
          <ac:spMkLst>
            <pc:docMk/>
            <pc:sldMk cId="1634634533" sldId="265"/>
            <ac:spMk id="5" creationId="{1FCADFFB-9A6A-4453-B5FF-8016DE56723B}"/>
          </ac:spMkLst>
        </pc:spChg>
      </pc:sldChg>
      <pc:sldChg chg="addSp modSp new mod">
        <pc:chgData name="Antonio Liccardi" userId="12f146fe-f5a6-49a1-9eba-e1e2cc91e37c" providerId="ADAL" clId="{E150FF9C-4433-4558-B73E-CC2ACB103A15}" dt="2021-07-16T20:55:51.802" v="610" actId="1076"/>
        <pc:sldMkLst>
          <pc:docMk/>
          <pc:sldMk cId="1929220714" sldId="266"/>
        </pc:sldMkLst>
        <pc:picChg chg="add mod">
          <ac:chgData name="Antonio Liccardi" userId="12f146fe-f5a6-49a1-9eba-e1e2cc91e37c" providerId="ADAL" clId="{E150FF9C-4433-4558-B73E-CC2ACB103A15}" dt="2021-07-16T20:55:51.802" v="610" actId="1076"/>
          <ac:picMkLst>
            <pc:docMk/>
            <pc:sldMk cId="1929220714" sldId="266"/>
            <ac:picMk id="5" creationId="{6B77D5CE-A09F-4190-8F8E-B76EBFB08FF8}"/>
          </ac:picMkLst>
        </pc:picChg>
      </pc:sldChg>
    </pc:docChg>
  </pc:docChgLst>
  <pc:docChgLst>
    <pc:chgData name="Antonio Venditti" userId="05071b69-cdab-4f15-9620-466c2b238aec" providerId="ADAL" clId="{1E382387-FCDF-47EC-BDB9-F2712739BA54}"/>
    <pc:docChg chg="custSel modSld">
      <pc:chgData name="Antonio Venditti" userId="05071b69-cdab-4f15-9620-466c2b238aec" providerId="ADAL" clId="{1E382387-FCDF-47EC-BDB9-F2712739BA54}" dt="2022-09-14T06:30:12.978" v="31" actId="1076"/>
      <pc:docMkLst>
        <pc:docMk/>
      </pc:docMkLst>
      <pc:sldChg chg="addSp delSp modSp mod">
        <pc:chgData name="Antonio Venditti" userId="05071b69-cdab-4f15-9620-466c2b238aec" providerId="ADAL" clId="{1E382387-FCDF-47EC-BDB9-F2712739BA54}" dt="2022-09-14T06:30:12.978" v="31" actId="1076"/>
        <pc:sldMkLst>
          <pc:docMk/>
          <pc:sldMk cId="2320905616" sldId="322"/>
        </pc:sldMkLst>
        <pc:spChg chg="mod">
          <ac:chgData name="Antonio Venditti" userId="05071b69-cdab-4f15-9620-466c2b238aec" providerId="ADAL" clId="{1E382387-FCDF-47EC-BDB9-F2712739BA54}" dt="2022-09-12T13:36:33.810" v="16" actId="20577"/>
          <ac:spMkLst>
            <pc:docMk/>
            <pc:sldMk cId="2320905616" sldId="322"/>
            <ac:spMk id="7" creationId="{4D826411-7947-464E-A4BB-3891BB1D944F}"/>
          </ac:spMkLst>
        </pc:spChg>
        <pc:spChg chg="mod">
          <ac:chgData name="Antonio Venditti" userId="05071b69-cdab-4f15-9620-466c2b238aec" providerId="ADAL" clId="{1E382387-FCDF-47EC-BDB9-F2712739BA54}" dt="2022-09-12T13:36:29.978" v="8" actId="20577"/>
          <ac:spMkLst>
            <pc:docMk/>
            <pc:sldMk cId="2320905616" sldId="322"/>
            <ac:spMk id="8" creationId="{D367C663-0DA1-40EF-83A3-36964BF8C137}"/>
          </ac:spMkLst>
        </pc:spChg>
        <pc:spChg chg="del topLvl">
          <ac:chgData name="Antonio Venditti" userId="05071b69-cdab-4f15-9620-466c2b238aec" providerId="ADAL" clId="{1E382387-FCDF-47EC-BDB9-F2712739BA54}" dt="2022-09-12T13:37:35.123" v="22" actId="478"/>
          <ac:spMkLst>
            <pc:docMk/>
            <pc:sldMk cId="2320905616" sldId="322"/>
            <ac:spMk id="15" creationId="{110A80FF-03A8-407E-B7F9-D40A1A961098}"/>
          </ac:spMkLst>
        </pc:spChg>
        <pc:spChg chg="del topLvl">
          <ac:chgData name="Antonio Venditti" userId="05071b69-cdab-4f15-9620-466c2b238aec" providerId="ADAL" clId="{1E382387-FCDF-47EC-BDB9-F2712739BA54}" dt="2022-09-12T13:37:32.059" v="20" actId="478"/>
          <ac:spMkLst>
            <pc:docMk/>
            <pc:sldMk cId="2320905616" sldId="322"/>
            <ac:spMk id="19" creationId="{D9B4B87C-7310-4E80-877D-6ECC35502F58}"/>
          </ac:spMkLst>
        </pc:spChg>
        <pc:spChg chg="mod">
          <ac:chgData name="Antonio Venditti" userId="05071b69-cdab-4f15-9620-466c2b238aec" providerId="ADAL" clId="{1E382387-FCDF-47EC-BDB9-F2712739BA54}" dt="2022-09-12T13:37:29.367" v="19"/>
          <ac:spMkLst>
            <pc:docMk/>
            <pc:sldMk cId="2320905616" sldId="322"/>
            <ac:spMk id="21" creationId="{9A35CF05-838D-47E9-9F4E-B6AE14D746A0}"/>
          </ac:spMkLst>
        </pc:spChg>
        <pc:spChg chg="mod">
          <ac:chgData name="Antonio Venditti" userId="05071b69-cdab-4f15-9620-466c2b238aec" providerId="ADAL" clId="{1E382387-FCDF-47EC-BDB9-F2712739BA54}" dt="2022-09-12T13:38:02.491" v="27" actId="20577"/>
          <ac:spMkLst>
            <pc:docMk/>
            <pc:sldMk cId="2320905616" sldId="322"/>
            <ac:spMk id="23" creationId="{9EED43A6-62AF-40B5-A500-BF46EB5CBE24}"/>
          </ac:spMkLst>
        </pc:spChg>
        <pc:grpChg chg="mod">
          <ac:chgData name="Antonio Venditti" userId="05071b69-cdab-4f15-9620-466c2b238aec" providerId="ADAL" clId="{1E382387-FCDF-47EC-BDB9-F2712739BA54}" dt="2022-09-12T13:37:45.539" v="25" actId="1076"/>
          <ac:grpSpMkLst>
            <pc:docMk/>
            <pc:sldMk cId="2320905616" sldId="322"/>
            <ac:grpSpMk id="9" creationId="{70C2B6D6-B0A0-4020-83C0-A781CF1F2B4C}"/>
          </ac:grpSpMkLst>
        </pc:grpChg>
        <pc:grpChg chg="mod">
          <ac:chgData name="Antonio Venditti" userId="05071b69-cdab-4f15-9620-466c2b238aec" providerId="ADAL" clId="{1E382387-FCDF-47EC-BDB9-F2712739BA54}" dt="2022-09-12T13:37:29.367" v="19"/>
          <ac:grpSpMkLst>
            <pc:docMk/>
            <pc:sldMk cId="2320905616" sldId="322"/>
            <ac:grpSpMk id="10" creationId="{23D2A91F-887F-4001-85CF-7FFDF17D5C1D}"/>
          </ac:grpSpMkLst>
        </pc:grpChg>
        <pc:grpChg chg="del">
          <ac:chgData name="Antonio Venditti" userId="05071b69-cdab-4f15-9620-466c2b238aec" providerId="ADAL" clId="{1E382387-FCDF-47EC-BDB9-F2712739BA54}" dt="2022-09-12T13:37:32.059" v="20" actId="478"/>
          <ac:grpSpMkLst>
            <pc:docMk/>
            <pc:sldMk cId="2320905616" sldId="322"/>
            <ac:grpSpMk id="11" creationId="{16D54637-FFDD-4E36-BDCE-0CD565DD0A5D}"/>
          </ac:grpSpMkLst>
        </pc:grpChg>
        <pc:grpChg chg="del">
          <ac:chgData name="Antonio Venditti" userId="05071b69-cdab-4f15-9620-466c2b238aec" providerId="ADAL" clId="{1E382387-FCDF-47EC-BDB9-F2712739BA54}" dt="2022-09-12T13:37:35.123" v="22" actId="478"/>
          <ac:grpSpMkLst>
            <pc:docMk/>
            <pc:sldMk cId="2320905616" sldId="322"/>
            <ac:grpSpMk id="14" creationId="{90396E94-FD55-42AB-9755-7597AFB89B81}"/>
          </ac:grpSpMkLst>
        </pc:grpChg>
        <pc:picChg chg="add mod">
          <ac:chgData name="Antonio Venditti" userId="05071b69-cdab-4f15-9620-466c2b238aec" providerId="ADAL" clId="{1E382387-FCDF-47EC-BDB9-F2712739BA54}" dt="2022-09-14T06:30:12.978" v="31" actId="1076"/>
          <ac:picMkLst>
            <pc:docMk/>
            <pc:sldMk cId="2320905616" sldId="322"/>
            <ac:picMk id="3" creationId="{2CD96B09-C786-FC19-8339-3C403C2B77FF}"/>
          </ac:picMkLst>
        </pc:picChg>
        <pc:picChg chg="del">
          <ac:chgData name="Antonio Venditti" userId="05071b69-cdab-4f15-9620-466c2b238aec" providerId="ADAL" clId="{1E382387-FCDF-47EC-BDB9-F2712739BA54}" dt="2022-09-12T13:36:36.642" v="17" actId="478"/>
          <ac:picMkLst>
            <pc:docMk/>
            <pc:sldMk cId="2320905616" sldId="322"/>
            <ac:picMk id="6" creationId="{9FF2B9D5-0AC5-4F20-8EC6-15725F320FB6}"/>
          </ac:picMkLst>
        </pc:picChg>
        <pc:picChg chg="del">
          <ac:chgData name="Antonio Venditti" userId="05071b69-cdab-4f15-9620-466c2b238aec" providerId="ADAL" clId="{1E382387-FCDF-47EC-BDB9-F2712739BA54}" dt="2022-09-14T06:30:11.632" v="30" actId="478"/>
          <ac:picMkLst>
            <pc:docMk/>
            <pc:sldMk cId="2320905616" sldId="322"/>
            <ac:picMk id="12" creationId="{9AA3A273-153D-4C04-BF37-9604275EF01C}"/>
          </ac:picMkLst>
        </pc:picChg>
        <pc:picChg chg="del topLvl">
          <ac:chgData name="Antonio Venditti" userId="05071b69-cdab-4f15-9620-466c2b238aec" providerId="ADAL" clId="{1E382387-FCDF-47EC-BDB9-F2712739BA54}" dt="2022-09-12T13:37:35.882" v="23" actId="478"/>
          <ac:picMkLst>
            <pc:docMk/>
            <pc:sldMk cId="2320905616" sldId="322"/>
            <ac:picMk id="16" creationId="{74CC097C-700B-4BE0-AB3B-BF08D4EE7EBC}"/>
          </ac:picMkLst>
        </pc:picChg>
        <pc:picChg chg="del topLvl">
          <ac:chgData name="Antonio Venditti" userId="05071b69-cdab-4f15-9620-466c2b238aec" providerId="ADAL" clId="{1E382387-FCDF-47EC-BDB9-F2712739BA54}" dt="2022-09-12T13:37:33.064" v="21" actId="478"/>
          <ac:picMkLst>
            <pc:docMk/>
            <pc:sldMk cId="2320905616" sldId="322"/>
            <ac:picMk id="20" creationId="{B35A84D2-79C8-460A-8C29-BE74497C98E1}"/>
          </ac:picMkLst>
        </pc:picChg>
        <pc:picChg chg="mod">
          <ac:chgData name="Antonio Venditti" userId="05071b69-cdab-4f15-9620-466c2b238aec" providerId="ADAL" clId="{1E382387-FCDF-47EC-BDB9-F2712739BA54}" dt="2022-09-12T13:37:29.367" v="19"/>
          <ac:picMkLst>
            <pc:docMk/>
            <pc:sldMk cId="2320905616" sldId="322"/>
            <ac:picMk id="22" creationId="{93964B54-A5AB-458D-BC38-9EC2B2D859FA}"/>
          </ac:picMkLst>
        </pc:picChg>
        <pc:picChg chg="mod">
          <ac:chgData name="Antonio Venditti" userId="05071b69-cdab-4f15-9620-466c2b238aec" providerId="ADAL" clId="{1E382387-FCDF-47EC-BDB9-F2712739BA54}" dt="2022-09-12T13:37:45.539" v="25" actId="1076"/>
          <ac:picMkLst>
            <pc:docMk/>
            <pc:sldMk cId="2320905616" sldId="322"/>
            <ac:picMk id="24" creationId="{8E935C1F-5723-46AC-87FE-1B988231306F}"/>
          </ac:picMkLst>
        </pc:picChg>
      </pc:sldChg>
    </pc:docChg>
  </pc:docChgLst>
  <pc:docChgLst>
    <pc:chgData name="Antonio Liccardi" userId="12f146fe-f5a6-49a1-9eba-e1e2cc91e37c" providerId="ADAL" clId="{262CC7D2-52A1-43E2-B3F8-43BDC6BFA9D1}"/>
    <pc:docChg chg="undo custSel addSld delSld modSld">
      <pc:chgData name="Antonio Liccardi" userId="12f146fe-f5a6-49a1-9eba-e1e2cc91e37c" providerId="ADAL" clId="{262CC7D2-52A1-43E2-B3F8-43BDC6BFA9D1}" dt="2021-07-18T16:06:37.814" v="1202"/>
      <pc:docMkLst>
        <pc:docMk/>
      </pc:docMkLst>
      <pc:sldChg chg="modSp mod">
        <pc:chgData name="Antonio Liccardi" userId="12f146fe-f5a6-49a1-9eba-e1e2cc91e37c" providerId="ADAL" clId="{262CC7D2-52A1-43E2-B3F8-43BDC6BFA9D1}" dt="2021-07-18T15:49:26.396" v="19" actId="20577"/>
        <pc:sldMkLst>
          <pc:docMk/>
          <pc:sldMk cId="4229642132" sldId="256"/>
        </pc:sldMkLst>
        <pc:spChg chg="mod">
          <ac:chgData name="Antonio Liccardi" userId="12f146fe-f5a6-49a1-9eba-e1e2cc91e37c" providerId="ADAL" clId="{262CC7D2-52A1-43E2-B3F8-43BDC6BFA9D1}" dt="2021-07-18T15:49:26.396" v="19" actId="20577"/>
          <ac:spMkLst>
            <pc:docMk/>
            <pc:sldMk cId="4229642132" sldId="256"/>
            <ac:spMk id="3" creationId="{FE1A019F-0371-4699-89D0-A7C9A78376BD}"/>
          </ac:spMkLst>
        </pc:spChg>
      </pc:sldChg>
      <pc:sldChg chg="modSp new mod">
        <pc:chgData name="Antonio Liccardi" userId="12f146fe-f5a6-49a1-9eba-e1e2cc91e37c" providerId="ADAL" clId="{262CC7D2-52A1-43E2-B3F8-43BDC6BFA9D1}" dt="2021-07-18T15:57:35.152" v="64" actId="20577"/>
        <pc:sldMkLst>
          <pc:docMk/>
          <pc:sldMk cId="1799371252" sldId="257"/>
        </pc:sldMkLst>
        <pc:spChg chg="mod">
          <ac:chgData name="Antonio Liccardi" userId="12f146fe-f5a6-49a1-9eba-e1e2cc91e37c" providerId="ADAL" clId="{262CC7D2-52A1-43E2-B3F8-43BDC6BFA9D1}" dt="2021-07-18T15:57:19.357" v="53" actId="20577"/>
          <ac:spMkLst>
            <pc:docMk/>
            <pc:sldMk cId="1799371252" sldId="257"/>
            <ac:spMk id="2" creationId="{36D36159-D96E-4861-9D39-954F901C2FF7}"/>
          </ac:spMkLst>
        </pc:spChg>
        <pc:spChg chg="mod">
          <ac:chgData name="Antonio Liccardi" userId="12f146fe-f5a6-49a1-9eba-e1e2cc91e37c" providerId="ADAL" clId="{262CC7D2-52A1-43E2-B3F8-43BDC6BFA9D1}" dt="2021-07-18T15:57:35.152" v="64" actId="20577"/>
          <ac:spMkLst>
            <pc:docMk/>
            <pc:sldMk cId="1799371252" sldId="257"/>
            <ac:spMk id="3" creationId="{AE36E12E-EF0B-4489-8D6B-08DC3EC6027C}"/>
          </ac:spMkLst>
        </pc:spChg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3562148158" sldId="257"/>
        </pc:sldMkLst>
      </pc:sldChg>
      <pc:sldChg chg="modSp new mod">
        <pc:chgData name="Antonio Liccardi" userId="12f146fe-f5a6-49a1-9eba-e1e2cc91e37c" providerId="ADAL" clId="{262CC7D2-52A1-43E2-B3F8-43BDC6BFA9D1}" dt="2021-07-18T15:58:43.802" v="175" actId="20577"/>
        <pc:sldMkLst>
          <pc:docMk/>
          <pc:sldMk cId="2396273594" sldId="258"/>
        </pc:sldMkLst>
        <pc:spChg chg="mod">
          <ac:chgData name="Antonio Liccardi" userId="12f146fe-f5a6-49a1-9eba-e1e2cc91e37c" providerId="ADAL" clId="{262CC7D2-52A1-43E2-B3F8-43BDC6BFA9D1}" dt="2021-07-18T15:57:48.608" v="88" actId="20577"/>
          <ac:spMkLst>
            <pc:docMk/>
            <pc:sldMk cId="2396273594" sldId="258"/>
            <ac:spMk id="2" creationId="{7B42B164-9547-4A47-86C3-6163370DF6B6}"/>
          </ac:spMkLst>
        </pc:spChg>
        <pc:spChg chg="mod">
          <ac:chgData name="Antonio Liccardi" userId="12f146fe-f5a6-49a1-9eba-e1e2cc91e37c" providerId="ADAL" clId="{262CC7D2-52A1-43E2-B3F8-43BDC6BFA9D1}" dt="2021-07-18T15:58:43.802" v="175" actId="20577"/>
          <ac:spMkLst>
            <pc:docMk/>
            <pc:sldMk cId="2396273594" sldId="258"/>
            <ac:spMk id="3" creationId="{FEE0C6D8-C7B7-43BA-AFD8-DEDF6677C83A}"/>
          </ac:spMkLst>
        </pc:spChg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2871570014" sldId="258"/>
        </pc:sldMkLst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3091685822" sldId="259"/>
        </pc:sldMkLst>
      </pc:sldChg>
      <pc:sldChg chg="modSp new mod">
        <pc:chgData name="Antonio Liccardi" userId="12f146fe-f5a6-49a1-9eba-e1e2cc91e37c" providerId="ADAL" clId="{262CC7D2-52A1-43E2-B3F8-43BDC6BFA9D1}" dt="2021-07-18T15:59:12.357" v="225" actId="27636"/>
        <pc:sldMkLst>
          <pc:docMk/>
          <pc:sldMk cId="3785550032" sldId="259"/>
        </pc:sldMkLst>
        <pc:spChg chg="mod">
          <ac:chgData name="Antonio Liccardi" userId="12f146fe-f5a6-49a1-9eba-e1e2cc91e37c" providerId="ADAL" clId="{262CC7D2-52A1-43E2-B3F8-43BDC6BFA9D1}" dt="2021-07-18T15:59:00.268" v="194" actId="20577"/>
          <ac:spMkLst>
            <pc:docMk/>
            <pc:sldMk cId="3785550032" sldId="259"/>
            <ac:spMk id="2" creationId="{58DB0977-5484-4AE5-BBC6-7D8B46B4965F}"/>
          </ac:spMkLst>
        </pc:spChg>
        <pc:spChg chg="mod">
          <ac:chgData name="Antonio Liccardi" userId="12f146fe-f5a6-49a1-9eba-e1e2cc91e37c" providerId="ADAL" clId="{262CC7D2-52A1-43E2-B3F8-43BDC6BFA9D1}" dt="2021-07-18T15:59:12.357" v="225" actId="27636"/>
          <ac:spMkLst>
            <pc:docMk/>
            <pc:sldMk cId="3785550032" sldId="259"/>
            <ac:spMk id="3" creationId="{03D4D894-3587-47D3-AA9E-EB2335B4067B}"/>
          </ac:spMkLst>
        </pc:spChg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1349375753" sldId="260"/>
        </pc:sldMkLst>
      </pc:sldChg>
      <pc:sldChg chg="modSp new mod">
        <pc:chgData name="Antonio Liccardi" userId="12f146fe-f5a6-49a1-9eba-e1e2cc91e37c" providerId="ADAL" clId="{262CC7D2-52A1-43E2-B3F8-43BDC6BFA9D1}" dt="2021-07-18T16:01:41.122" v="603" actId="20577"/>
        <pc:sldMkLst>
          <pc:docMk/>
          <pc:sldMk cId="3341660245" sldId="260"/>
        </pc:sldMkLst>
        <pc:spChg chg="mod">
          <ac:chgData name="Antonio Liccardi" userId="12f146fe-f5a6-49a1-9eba-e1e2cc91e37c" providerId="ADAL" clId="{262CC7D2-52A1-43E2-B3F8-43BDC6BFA9D1}" dt="2021-07-18T16:01:23.011" v="595"/>
          <ac:spMkLst>
            <pc:docMk/>
            <pc:sldMk cId="3341660245" sldId="260"/>
            <ac:spMk id="2" creationId="{713CA7D6-1666-4E3E-8846-1CDA66B0E279}"/>
          </ac:spMkLst>
        </pc:spChg>
        <pc:spChg chg="mod">
          <ac:chgData name="Antonio Liccardi" userId="12f146fe-f5a6-49a1-9eba-e1e2cc91e37c" providerId="ADAL" clId="{262CC7D2-52A1-43E2-B3F8-43BDC6BFA9D1}" dt="2021-07-18T16:01:41.122" v="603" actId="20577"/>
          <ac:spMkLst>
            <pc:docMk/>
            <pc:sldMk cId="3341660245" sldId="260"/>
            <ac:spMk id="3" creationId="{5C5511B8-62D5-4C51-BA77-B672FDE553DE}"/>
          </ac:spMkLst>
        </pc:spChg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647159455" sldId="261"/>
        </pc:sldMkLst>
      </pc:sldChg>
      <pc:sldChg chg="modSp add mod">
        <pc:chgData name="Antonio Liccardi" userId="12f146fe-f5a6-49a1-9eba-e1e2cc91e37c" providerId="ADAL" clId="{262CC7D2-52A1-43E2-B3F8-43BDC6BFA9D1}" dt="2021-07-18T16:01:08.317" v="594" actId="20577"/>
        <pc:sldMkLst>
          <pc:docMk/>
          <pc:sldMk cId="2817286316" sldId="261"/>
        </pc:sldMkLst>
        <pc:spChg chg="mod">
          <ac:chgData name="Antonio Liccardi" userId="12f146fe-f5a6-49a1-9eba-e1e2cc91e37c" providerId="ADAL" clId="{262CC7D2-52A1-43E2-B3F8-43BDC6BFA9D1}" dt="2021-07-18T16:01:08.317" v="594" actId="20577"/>
          <ac:spMkLst>
            <pc:docMk/>
            <pc:sldMk cId="2817286316" sldId="261"/>
            <ac:spMk id="3" creationId="{03D4D894-3587-47D3-AA9E-EB2335B4067B}"/>
          </ac:spMkLst>
        </pc:spChg>
      </pc:sldChg>
      <pc:sldChg chg="modSp new mod">
        <pc:chgData name="Antonio Liccardi" userId="12f146fe-f5a6-49a1-9eba-e1e2cc91e37c" providerId="ADAL" clId="{262CC7D2-52A1-43E2-B3F8-43BDC6BFA9D1}" dt="2021-07-18T16:02:10.423" v="635" actId="114"/>
        <pc:sldMkLst>
          <pc:docMk/>
          <pc:sldMk cId="471813417" sldId="262"/>
        </pc:sldMkLst>
        <pc:spChg chg="mod">
          <ac:chgData name="Antonio Liccardi" userId="12f146fe-f5a6-49a1-9eba-e1e2cc91e37c" providerId="ADAL" clId="{262CC7D2-52A1-43E2-B3F8-43BDC6BFA9D1}" dt="2021-07-18T16:01:58.178" v="633" actId="20577"/>
          <ac:spMkLst>
            <pc:docMk/>
            <pc:sldMk cId="471813417" sldId="262"/>
            <ac:spMk id="2" creationId="{0A9AE528-07CC-474B-878B-8798F0220545}"/>
          </ac:spMkLst>
        </pc:spChg>
        <pc:spChg chg="mod">
          <ac:chgData name="Antonio Liccardi" userId="12f146fe-f5a6-49a1-9eba-e1e2cc91e37c" providerId="ADAL" clId="{262CC7D2-52A1-43E2-B3F8-43BDC6BFA9D1}" dt="2021-07-18T16:02:10.423" v="635" actId="114"/>
          <ac:spMkLst>
            <pc:docMk/>
            <pc:sldMk cId="471813417" sldId="262"/>
            <ac:spMk id="3" creationId="{A68ACE94-8E87-4563-B685-EA6D5D01A949}"/>
          </ac:spMkLst>
        </pc:spChg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2809796787" sldId="262"/>
        </pc:sldMkLst>
      </pc:sldChg>
      <pc:sldChg chg="modSp new mod">
        <pc:chgData name="Antonio Liccardi" userId="12f146fe-f5a6-49a1-9eba-e1e2cc91e37c" providerId="ADAL" clId="{262CC7D2-52A1-43E2-B3F8-43BDC6BFA9D1}" dt="2021-07-18T16:02:38.391" v="667"/>
        <pc:sldMkLst>
          <pc:docMk/>
          <pc:sldMk cId="2576873892" sldId="263"/>
        </pc:sldMkLst>
        <pc:spChg chg="mod">
          <ac:chgData name="Antonio Liccardi" userId="12f146fe-f5a6-49a1-9eba-e1e2cc91e37c" providerId="ADAL" clId="{262CC7D2-52A1-43E2-B3F8-43BDC6BFA9D1}" dt="2021-07-18T16:02:29.657" v="666" actId="20577"/>
          <ac:spMkLst>
            <pc:docMk/>
            <pc:sldMk cId="2576873892" sldId="263"/>
            <ac:spMk id="2" creationId="{BC9075E7-E904-42C5-907D-BF57844A1642}"/>
          </ac:spMkLst>
        </pc:spChg>
        <pc:spChg chg="mod">
          <ac:chgData name="Antonio Liccardi" userId="12f146fe-f5a6-49a1-9eba-e1e2cc91e37c" providerId="ADAL" clId="{262CC7D2-52A1-43E2-B3F8-43BDC6BFA9D1}" dt="2021-07-18T16:02:38.391" v="667"/>
          <ac:spMkLst>
            <pc:docMk/>
            <pc:sldMk cId="2576873892" sldId="263"/>
            <ac:spMk id="3" creationId="{CB84A22F-024F-4E24-A004-4889E7FBDECB}"/>
          </ac:spMkLst>
        </pc:spChg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3379744786" sldId="263"/>
        </pc:sldMkLst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2658352058" sldId="264"/>
        </pc:sldMkLst>
      </pc:sldChg>
      <pc:sldChg chg="modSp new mod">
        <pc:chgData name="Antonio Liccardi" userId="12f146fe-f5a6-49a1-9eba-e1e2cc91e37c" providerId="ADAL" clId="{262CC7D2-52A1-43E2-B3F8-43BDC6BFA9D1}" dt="2021-07-18T16:03:03.362" v="715"/>
        <pc:sldMkLst>
          <pc:docMk/>
          <pc:sldMk cId="3615652653" sldId="264"/>
        </pc:sldMkLst>
        <pc:spChg chg="mod">
          <ac:chgData name="Antonio Liccardi" userId="12f146fe-f5a6-49a1-9eba-e1e2cc91e37c" providerId="ADAL" clId="{262CC7D2-52A1-43E2-B3F8-43BDC6BFA9D1}" dt="2021-07-18T16:03:02.097" v="714"/>
          <ac:spMkLst>
            <pc:docMk/>
            <pc:sldMk cId="3615652653" sldId="264"/>
            <ac:spMk id="2" creationId="{DFDBBBC0-EAF9-4609-9D5F-2CB73D595C72}"/>
          </ac:spMkLst>
        </pc:spChg>
        <pc:spChg chg="mod">
          <ac:chgData name="Antonio Liccardi" userId="12f146fe-f5a6-49a1-9eba-e1e2cc91e37c" providerId="ADAL" clId="{262CC7D2-52A1-43E2-B3F8-43BDC6BFA9D1}" dt="2021-07-18T16:03:03.362" v="715"/>
          <ac:spMkLst>
            <pc:docMk/>
            <pc:sldMk cId="3615652653" sldId="264"/>
            <ac:spMk id="3" creationId="{EC3110F4-9611-4ACB-B03C-32AFE1BA5305}"/>
          </ac:spMkLst>
        </pc:spChg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1545700413" sldId="265"/>
        </pc:sldMkLst>
      </pc:sldChg>
      <pc:sldChg chg="modSp new mod">
        <pc:chgData name="Antonio Liccardi" userId="12f146fe-f5a6-49a1-9eba-e1e2cc91e37c" providerId="ADAL" clId="{262CC7D2-52A1-43E2-B3F8-43BDC6BFA9D1}" dt="2021-07-18T16:03:58.127" v="786" actId="2711"/>
        <pc:sldMkLst>
          <pc:docMk/>
          <pc:sldMk cId="2310531177" sldId="265"/>
        </pc:sldMkLst>
        <pc:spChg chg="mod">
          <ac:chgData name="Antonio Liccardi" userId="12f146fe-f5a6-49a1-9eba-e1e2cc91e37c" providerId="ADAL" clId="{262CC7D2-52A1-43E2-B3F8-43BDC6BFA9D1}" dt="2021-07-18T16:03:16.208" v="743" actId="20577"/>
          <ac:spMkLst>
            <pc:docMk/>
            <pc:sldMk cId="2310531177" sldId="265"/>
            <ac:spMk id="2" creationId="{48AD7B8C-5719-4A9C-9FFE-30EB1D5BA316}"/>
          </ac:spMkLst>
        </pc:spChg>
        <pc:spChg chg="mod">
          <ac:chgData name="Antonio Liccardi" userId="12f146fe-f5a6-49a1-9eba-e1e2cc91e37c" providerId="ADAL" clId="{262CC7D2-52A1-43E2-B3F8-43BDC6BFA9D1}" dt="2021-07-18T16:03:58.127" v="786" actId="2711"/>
          <ac:spMkLst>
            <pc:docMk/>
            <pc:sldMk cId="2310531177" sldId="265"/>
            <ac:spMk id="3" creationId="{7D766FA3-053D-40FE-B27E-53D024FA30BA}"/>
          </ac:spMkLst>
        </pc:spChg>
      </pc:sldChg>
      <pc:sldChg chg="modSp new mod">
        <pc:chgData name="Antonio Liccardi" userId="12f146fe-f5a6-49a1-9eba-e1e2cc91e37c" providerId="ADAL" clId="{262CC7D2-52A1-43E2-B3F8-43BDC6BFA9D1}" dt="2021-07-18T16:03:48.065" v="785"/>
        <pc:sldMkLst>
          <pc:docMk/>
          <pc:sldMk cId="189543292" sldId="266"/>
        </pc:sldMkLst>
        <pc:spChg chg="mod">
          <ac:chgData name="Antonio Liccardi" userId="12f146fe-f5a6-49a1-9eba-e1e2cc91e37c" providerId="ADAL" clId="{262CC7D2-52A1-43E2-B3F8-43BDC6BFA9D1}" dt="2021-07-18T16:03:36.772" v="782" actId="20577"/>
          <ac:spMkLst>
            <pc:docMk/>
            <pc:sldMk cId="189543292" sldId="266"/>
            <ac:spMk id="2" creationId="{9266582F-DAB2-4CB2-8EB2-A28A431D8BCA}"/>
          </ac:spMkLst>
        </pc:spChg>
        <pc:spChg chg="mod">
          <ac:chgData name="Antonio Liccardi" userId="12f146fe-f5a6-49a1-9eba-e1e2cc91e37c" providerId="ADAL" clId="{262CC7D2-52A1-43E2-B3F8-43BDC6BFA9D1}" dt="2021-07-18T16:03:48.065" v="785"/>
          <ac:spMkLst>
            <pc:docMk/>
            <pc:sldMk cId="189543292" sldId="266"/>
            <ac:spMk id="3" creationId="{67C6D5D5-1350-40AC-9A62-B81327A60747}"/>
          </ac:spMkLst>
        </pc:spChg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3236258126" sldId="266"/>
        </pc:sldMkLst>
      </pc:sldChg>
      <pc:sldChg chg="del">
        <pc:chgData name="Antonio Liccardi" userId="12f146fe-f5a6-49a1-9eba-e1e2cc91e37c" providerId="ADAL" clId="{262CC7D2-52A1-43E2-B3F8-43BDC6BFA9D1}" dt="2021-07-18T15:49:30.727" v="20" actId="47"/>
        <pc:sldMkLst>
          <pc:docMk/>
          <pc:sldMk cId="2826297122" sldId="267"/>
        </pc:sldMkLst>
      </pc:sldChg>
      <pc:sldChg chg="addSp modSp new mod">
        <pc:chgData name="Antonio Liccardi" userId="12f146fe-f5a6-49a1-9eba-e1e2cc91e37c" providerId="ADAL" clId="{262CC7D2-52A1-43E2-B3F8-43BDC6BFA9D1}" dt="2021-07-18T16:04:32.319" v="805" actId="1076"/>
        <pc:sldMkLst>
          <pc:docMk/>
          <pc:sldMk cId="3160254323" sldId="267"/>
        </pc:sldMkLst>
        <pc:spChg chg="mod">
          <ac:chgData name="Antonio Liccardi" userId="12f146fe-f5a6-49a1-9eba-e1e2cc91e37c" providerId="ADAL" clId="{262CC7D2-52A1-43E2-B3F8-43BDC6BFA9D1}" dt="2021-07-18T16:04:22.358" v="802" actId="20577"/>
          <ac:spMkLst>
            <pc:docMk/>
            <pc:sldMk cId="3160254323" sldId="267"/>
            <ac:spMk id="2" creationId="{E7010F95-41C8-40D0-B759-94EBB36E216C}"/>
          </ac:spMkLst>
        </pc:spChg>
        <pc:picChg chg="add mod">
          <ac:chgData name="Antonio Liccardi" userId="12f146fe-f5a6-49a1-9eba-e1e2cc91e37c" providerId="ADAL" clId="{262CC7D2-52A1-43E2-B3F8-43BDC6BFA9D1}" dt="2021-07-18T16:04:32.319" v="805" actId="1076"/>
          <ac:picMkLst>
            <pc:docMk/>
            <pc:sldMk cId="3160254323" sldId="267"/>
            <ac:picMk id="4" creationId="{A2EDE0A3-2B76-4EF5-815A-D3B276EEDC57}"/>
          </ac:picMkLst>
        </pc:picChg>
      </pc:sldChg>
      <pc:sldChg chg="modSp new mod">
        <pc:chgData name="Antonio Liccardi" userId="12f146fe-f5a6-49a1-9eba-e1e2cc91e37c" providerId="ADAL" clId="{262CC7D2-52A1-43E2-B3F8-43BDC6BFA9D1}" dt="2021-07-18T16:05:50.716" v="1126" actId="20577"/>
        <pc:sldMkLst>
          <pc:docMk/>
          <pc:sldMk cId="40184952" sldId="268"/>
        </pc:sldMkLst>
        <pc:spChg chg="mod">
          <ac:chgData name="Antonio Liccardi" userId="12f146fe-f5a6-49a1-9eba-e1e2cc91e37c" providerId="ADAL" clId="{262CC7D2-52A1-43E2-B3F8-43BDC6BFA9D1}" dt="2021-07-18T16:04:53.183" v="842" actId="20577"/>
          <ac:spMkLst>
            <pc:docMk/>
            <pc:sldMk cId="40184952" sldId="268"/>
            <ac:spMk id="2" creationId="{DE542919-DD22-47D6-A2BE-58270F5FD4EE}"/>
          </ac:spMkLst>
        </pc:spChg>
        <pc:spChg chg="mod">
          <ac:chgData name="Antonio Liccardi" userId="12f146fe-f5a6-49a1-9eba-e1e2cc91e37c" providerId="ADAL" clId="{262CC7D2-52A1-43E2-B3F8-43BDC6BFA9D1}" dt="2021-07-18T16:05:50.716" v="1126" actId="20577"/>
          <ac:spMkLst>
            <pc:docMk/>
            <pc:sldMk cId="40184952" sldId="268"/>
            <ac:spMk id="3" creationId="{D738B13D-EC96-43C8-B915-B62D01DDA2D0}"/>
          </ac:spMkLst>
        </pc:spChg>
      </pc:sldChg>
      <pc:sldChg chg="addSp modSp new mod">
        <pc:chgData name="Antonio Liccardi" userId="12f146fe-f5a6-49a1-9eba-e1e2cc91e37c" providerId="ADAL" clId="{262CC7D2-52A1-43E2-B3F8-43BDC6BFA9D1}" dt="2021-07-18T16:06:15.768" v="1170" actId="1076"/>
        <pc:sldMkLst>
          <pc:docMk/>
          <pc:sldMk cId="1221928938" sldId="269"/>
        </pc:sldMkLst>
        <pc:spChg chg="mod">
          <ac:chgData name="Antonio Liccardi" userId="12f146fe-f5a6-49a1-9eba-e1e2cc91e37c" providerId="ADAL" clId="{262CC7D2-52A1-43E2-B3F8-43BDC6BFA9D1}" dt="2021-07-18T16:06:06.759" v="1167" actId="20577"/>
          <ac:spMkLst>
            <pc:docMk/>
            <pc:sldMk cId="1221928938" sldId="269"/>
            <ac:spMk id="2" creationId="{5777FB9C-D35A-40B6-B7BC-6F074F36EA14}"/>
          </ac:spMkLst>
        </pc:spChg>
        <pc:picChg chg="add mod">
          <ac:chgData name="Antonio Liccardi" userId="12f146fe-f5a6-49a1-9eba-e1e2cc91e37c" providerId="ADAL" clId="{262CC7D2-52A1-43E2-B3F8-43BDC6BFA9D1}" dt="2021-07-18T16:06:15.768" v="1170" actId="1076"/>
          <ac:picMkLst>
            <pc:docMk/>
            <pc:sldMk cId="1221928938" sldId="269"/>
            <ac:picMk id="4" creationId="{7DAF28C7-CCF8-4CB8-867C-D6784C34DFD8}"/>
          </ac:picMkLst>
        </pc:picChg>
      </pc:sldChg>
      <pc:sldChg chg="modSp new mod">
        <pc:chgData name="Antonio Liccardi" userId="12f146fe-f5a6-49a1-9eba-e1e2cc91e37c" providerId="ADAL" clId="{262CC7D2-52A1-43E2-B3F8-43BDC6BFA9D1}" dt="2021-07-18T16:06:37.814" v="1202"/>
        <pc:sldMkLst>
          <pc:docMk/>
          <pc:sldMk cId="2911518150" sldId="270"/>
        </pc:sldMkLst>
        <pc:spChg chg="mod">
          <ac:chgData name="Antonio Liccardi" userId="12f146fe-f5a6-49a1-9eba-e1e2cc91e37c" providerId="ADAL" clId="{262CC7D2-52A1-43E2-B3F8-43BDC6BFA9D1}" dt="2021-07-18T16:06:31.799" v="1201" actId="20577"/>
          <ac:spMkLst>
            <pc:docMk/>
            <pc:sldMk cId="2911518150" sldId="270"/>
            <ac:spMk id="2" creationId="{7D24C3F8-8EAC-417F-A9F9-3508E6597AA8}"/>
          </ac:spMkLst>
        </pc:spChg>
        <pc:spChg chg="mod">
          <ac:chgData name="Antonio Liccardi" userId="12f146fe-f5a6-49a1-9eba-e1e2cc91e37c" providerId="ADAL" clId="{262CC7D2-52A1-43E2-B3F8-43BDC6BFA9D1}" dt="2021-07-18T16:06:37.814" v="1202"/>
          <ac:spMkLst>
            <pc:docMk/>
            <pc:sldMk cId="2911518150" sldId="270"/>
            <ac:spMk id="3" creationId="{574E7AB1-7DB4-4462-821E-DCB7C28DFBD2}"/>
          </ac:spMkLst>
        </pc:spChg>
      </pc:sldChg>
    </pc:docChg>
  </pc:docChgLst>
  <pc:docChgLst>
    <pc:chgData name="Antonio Liccardi" userId="12f146fe-f5a6-49a1-9eba-e1e2cc91e37c" providerId="ADAL" clId="{C92091F6-F532-48CB-AEAE-949F668A53E5}"/>
    <pc:docChg chg="custSel addSld modSld sldOrd">
      <pc:chgData name="Antonio Liccardi" userId="12f146fe-f5a6-49a1-9eba-e1e2cc91e37c" providerId="ADAL" clId="{C92091F6-F532-48CB-AEAE-949F668A53E5}" dt="2021-09-05T16:59:34.206" v="1539" actId="1076"/>
      <pc:docMkLst>
        <pc:docMk/>
      </pc:docMkLst>
      <pc:sldChg chg="modSp mod">
        <pc:chgData name="Antonio Liccardi" userId="12f146fe-f5a6-49a1-9eba-e1e2cc91e37c" providerId="ADAL" clId="{C92091F6-F532-48CB-AEAE-949F668A53E5}" dt="2021-09-05T16:14:26.807" v="42" actId="20577"/>
        <pc:sldMkLst>
          <pc:docMk/>
          <pc:sldMk cId="4229642132" sldId="256"/>
        </pc:sldMkLst>
        <pc:spChg chg="mod">
          <ac:chgData name="Antonio Liccardi" userId="12f146fe-f5a6-49a1-9eba-e1e2cc91e37c" providerId="ADAL" clId="{C92091F6-F532-48CB-AEAE-949F668A53E5}" dt="2021-09-05T16:14:24.322" v="41" actId="20577"/>
          <ac:spMkLst>
            <pc:docMk/>
            <pc:sldMk cId="4229642132" sldId="256"/>
            <ac:spMk id="2" creationId="{B42AC8AE-DACF-48CC-A542-3424B722D32A}"/>
          </ac:spMkLst>
        </pc:spChg>
        <pc:spChg chg="mod">
          <ac:chgData name="Antonio Liccardi" userId="12f146fe-f5a6-49a1-9eba-e1e2cc91e37c" providerId="ADAL" clId="{C92091F6-F532-48CB-AEAE-949F668A53E5}" dt="2021-09-05T16:14:26.807" v="42" actId="20577"/>
          <ac:spMkLst>
            <pc:docMk/>
            <pc:sldMk cId="4229642132" sldId="256"/>
            <ac:spMk id="3" creationId="{FE1A019F-0371-4699-89D0-A7C9A78376BD}"/>
          </ac:spMkLst>
        </pc:spChg>
      </pc:sldChg>
      <pc:sldChg chg="modSp mod">
        <pc:chgData name="Antonio Liccardi" userId="12f146fe-f5a6-49a1-9eba-e1e2cc91e37c" providerId="ADAL" clId="{C92091F6-F532-48CB-AEAE-949F668A53E5}" dt="2021-09-05T16:15:01.749" v="66" actId="404"/>
        <pc:sldMkLst>
          <pc:docMk/>
          <pc:sldMk cId="1799371252" sldId="257"/>
        </pc:sldMkLst>
        <pc:spChg chg="mod">
          <ac:chgData name="Antonio Liccardi" userId="12f146fe-f5a6-49a1-9eba-e1e2cc91e37c" providerId="ADAL" clId="{C92091F6-F532-48CB-AEAE-949F668A53E5}" dt="2021-09-05T16:15:01.749" v="66" actId="404"/>
          <ac:spMkLst>
            <pc:docMk/>
            <pc:sldMk cId="1799371252" sldId="257"/>
            <ac:spMk id="3" creationId="{AE36E12E-EF0B-4489-8D6B-08DC3EC6027C}"/>
          </ac:spMkLst>
        </pc:spChg>
      </pc:sldChg>
      <pc:sldChg chg="modSp mod">
        <pc:chgData name="Antonio Liccardi" userId="12f146fe-f5a6-49a1-9eba-e1e2cc91e37c" providerId="ADAL" clId="{C92091F6-F532-48CB-AEAE-949F668A53E5}" dt="2021-09-05T16:15:38.222" v="70" actId="5793"/>
        <pc:sldMkLst>
          <pc:docMk/>
          <pc:sldMk cId="1470278663" sldId="258"/>
        </pc:sldMkLst>
        <pc:spChg chg="mod">
          <ac:chgData name="Antonio Liccardi" userId="12f146fe-f5a6-49a1-9eba-e1e2cc91e37c" providerId="ADAL" clId="{C92091F6-F532-48CB-AEAE-949F668A53E5}" dt="2021-09-05T16:15:38.222" v="70" actId="5793"/>
          <ac:spMkLst>
            <pc:docMk/>
            <pc:sldMk cId="1470278663" sldId="258"/>
            <ac:spMk id="3" creationId="{296C1BDA-3E36-441B-99A5-A8764B3F5EA8}"/>
          </ac:spMkLst>
        </pc:spChg>
      </pc:sldChg>
      <pc:sldChg chg="modSp mod">
        <pc:chgData name="Antonio Liccardi" userId="12f146fe-f5a6-49a1-9eba-e1e2cc91e37c" providerId="ADAL" clId="{C92091F6-F532-48CB-AEAE-949F668A53E5}" dt="2021-09-05T16:17:12.123" v="74" actId="113"/>
        <pc:sldMkLst>
          <pc:docMk/>
          <pc:sldMk cId="64496691" sldId="259"/>
        </pc:sldMkLst>
        <pc:spChg chg="mod">
          <ac:chgData name="Antonio Liccardi" userId="12f146fe-f5a6-49a1-9eba-e1e2cc91e37c" providerId="ADAL" clId="{C92091F6-F532-48CB-AEAE-949F668A53E5}" dt="2021-09-05T16:17:12.123" v="74" actId="113"/>
          <ac:spMkLst>
            <pc:docMk/>
            <pc:sldMk cId="64496691" sldId="259"/>
            <ac:spMk id="3" creationId="{0670BC6F-7DE0-439C-978D-6300D1CE0052}"/>
          </ac:spMkLst>
        </pc:spChg>
      </pc:sldChg>
      <pc:sldChg chg="modSp mod">
        <pc:chgData name="Antonio Liccardi" userId="12f146fe-f5a6-49a1-9eba-e1e2cc91e37c" providerId="ADAL" clId="{C92091F6-F532-48CB-AEAE-949F668A53E5}" dt="2021-09-05T16:17:19.731" v="76" actId="113"/>
        <pc:sldMkLst>
          <pc:docMk/>
          <pc:sldMk cId="2915725693" sldId="260"/>
        </pc:sldMkLst>
        <pc:spChg chg="mod">
          <ac:chgData name="Antonio Liccardi" userId="12f146fe-f5a6-49a1-9eba-e1e2cc91e37c" providerId="ADAL" clId="{C92091F6-F532-48CB-AEAE-949F668A53E5}" dt="2021-09-05T16:17:19.731" v="76" actId="113"/>
          <ac:spMkLst>
            <pc:docMk/>
            <pc:sldMk cId="2915725693" sldId="260"/>
            <ac:spMk id="3" creationId="{2B87DB31-0B3E-4225-8994-CD721D3C811F}"/>
          </ac:spMkLst>
        </pc:spChg>
      </pc:sldChg>
      <pc:sldChg chg="modSp mod">
        <pc:chgData name="Antonio Liccardi" userId="12f146fe-f5a6-49a1-9eba-e1e2cc91e37c" providerId="ADAL" clId="{C92091F6-F532-48CB-AEAE-949F668A53E5}" dt="2021-09-05T16:17:50.674" v="82" actId="27636"/>
        <pc:sldMkLst>
          <pc:docMk/>
          <pc:sldMk cId="1939787096" sldId="261"/>
        </pc:sldMkLst>
        <pc:spChg chg="mod">
          <ac:chgData name="Antonio Liccardi" userId="12f146fe-f5a6-49a1-9eba-e1e2cc91e37c" providerId="ADAL" clId="{C92091F6-F532-48CB-AEAE-949F668A53E5}" dt="2021-09-05T16:17:50.674" v="82" actId="27636"/>
          <ac:spMkLst>
            <pc:docMk/>
            <pc:sldMk cId="1939787096" sldId="261"/>
            <ac:spMk id="3" creationId="{EF1D71D7-2384-48A5-952C-02ED82B488DD}"/>
          </ac:spMkLst>
        </pc:spChg>
      </pc:sldChg>
      <pc:sldChg chg="ord">
        <pc:chgData name="Antonio Liccardi" userId="12f146fe-f5a6-49a1-9eba-e1e2cc91e37c" providerId="ADAL" clId="{C92091F6-F532-48CB-AEAE-949F668A53E5}" dt="2021-09-05T16:54:24.516" v="1022"/>
        <pc:sldMkLst>
          <pc:docMk/>
          <pc:sldMk cId="1773002883" sldId="264"/>
        </pc:sldMkLst>
      </pc:sldChg>
      <pc:sldChg chg="modSp mod">
        <pc:chgData name="Antonio Liccardi" userId="12f146fe-f5a6-49a1-9eba-e1e2cc91e37c" providerId="ADAL" clId="{C92091F6-F532-48CB-AEAE-949F668A53E5}" dt="2021-09-05T16:36:55.900" v="110" actId="20577"/>
        <pc:sldMkLst>
          <pc:docMk/>
          <pc:sldMk cId="2385475291" sldId="268"/>
        </pc:sldMkLst>
        <pc:spChg chg="mod">
          <ac:chgData name="Antonio Liccardi" userId="12f146fe-f5a6-49a1-9eba-e1e2cc91e37c" providerId="ADAL" clId="{C92091F6-F532-48CB-AEAE-949F668A53E5}" dt="2021-09-05T16:36:55.900" v="110" actId="20577"/>
          <ac:spMkLst>
            <pc:docMk/>
            <pc:sldMk cId="2385475291" sldId="268"/>
            <ac:spMk id="5" creationId="{3B04422A-DE75-4435-B81C-6490B31556D6}"/>
          </ac:spMkLst>
        </pc:spChg>
      </pc:sldChg>
      <pc:sldChg chg="add">
        <pc:chgData name="Antonio Liccardi" userId="12f146fe-f5a6-49a1-9eba-e1e2cc91e37c" providerId="ADAL" clId="{C92091F6-F532-48CB-AEAE-949F668A53E5}" dt="2021-09-05T16:18:34.651" v="85"/>
        <pc:sldMkLst>
          <pc:docMk/>
          <pc:sldMk cId="3594653257" sldId="269"/>
        </pc:sldMkLst>
      </pc:sldChg>
      <pc:sldChg chg="add">
        <pc:chgData name="Antonio Liccardi" userId="12f146fe-f5a6-49a1-9eba-e1e2cc91e37c" providerId="ADAL" clId="{C92091F6-F532-48CB-AEAE-949F668A53E5}" dt="2021-09-05T16:18:59.772" v="86"/>
        <pc:sldMkLst>
          <pc:docMk/>
          <pc:sldMk cId="2322906537" sldId="270"/>
        </pc:sldMkLst>
      </pc:sldChg>
      <pc:sldChg chg="add">
        <pc:chgData name="Antonio Liccardi" userId="12f146fe-f5a6-49a1-9eba-e1e2cc91e37c" providerId="ADAL" clId="{C92091F6-F532-48CB-AEAE-949F668A53E5}" dt="2021-09-05T16:18:59.772" v="86"/>
        <pc:sldMkLst>
          <pc:docMk/>
          <pc:sldMk cId="1717122798" sldId="272"/>
        </pc:sldMkLst>
      </pc:sldChg>
      <pc:sldChg chg="add">
        <pc:chgData name="Antonio Liccardi" userId="12f146fe-f5a6-49a1-9eba-e1e2cc91e37c" providerId="ADAL" clId="{C92091F6-F532-48CB-AEAE-949F668A53E5}" dt="2021-09-05T16:18:59.772" v="86"/>
        <pc:sldMkLst>
          <pc:docMk/>
          <pc:sldMk cId="1079870756" sldId="273"/>
        </pc:sldMkLst>
      </pc:sldChg>
      <pc:sldChg chg="add">
        <pc:chgData name="Antonio Liccardi" userId="12f146fe-f5a6-49a1-9eba-e1e2cc91e37c" providerId="ADAL" clId="{C92091F6-F532-48CB-AEAE-949F668A53E5}" dt="2021-09-05T16:18:59.772" v="86"/>
        <pc:sldMkLst>
          <pc:docMk/>
          <pc:sldMk cId="2948098673" sldId="274"/>
        </pc:sldMkLst>
      </pc:sldChg>
      <pc:sldChg chg="add">
        <pc:chgData name="Antonio Liccardi" userId="12f146fe-f5a6-49a1-9eba-e1e2cc91e37c" providerId="ADAL" clId="{C92091F6-F532-48CB-AEAE-949F668A53E5}" dt="2021-09-05T16:15:22.730" v="68"/>
        <pc:sldMkLst>
          <pc:docMk/>
          <pc:sldMk cId="823116159" sldId="286"/>
        </pc:sldMkLst>
      </pc:sldChg>
      <pc:sldChg chg="add">
        <pc:chgData name="Antonio Liccardi" userId="12f146fe-f5a6-49a1-9eba-e1e2cc91e37c" providerId="ADAL" clId="{C92091F6-F532-48CB-AEAE-949F668A53E5}" dt="2021-09-05T16:15:22.730" v="68"/>
        <pc:sldMkLst>
          <pc:docMk/>
          <pc:sldMk cId="751234956" sldId="287"/>
        </pc:sldMkLst>
      </pc:sldChg>
      <pc:sldChg chg="add">
        <pc:chgData name="Antonio Liccardi" userId="12f146fe-f5a6-49a1-9eba-e1e2cc91e37c" providerId="ADAL" clId="{C92091F6-F532-48CB-AEAE-949F668A53E5}" dt="2021-09-05T16:16:25.695" v="72"/>
        <pc:sldMkLst>
          <pc:docMk/>
          <pc:sldMk cId="825541281" sldId="288"/>
        </pc:sldMkLst>
      </pc:sldChg>
      <pc:sldChg chg="add">
        <pc:chgData name="Antonio Liccardi" userId="12f146fe-f5a6-49a1-9eba-e1e2cc91e37c" providerId="ADAL" clId="{C92091F6-F532-48CB-AEAE-949F668A53E5}" dt="2021-09-05T16:15:15.880" v="67"/>
        <pc:sldMkLst>
          <pc:docMk/>
          <pc:sldMk cId="4249546731" sldId="289"/>
        </pc:sldMkLst>
      </pc:sldChg>
      <pc:sldChg chg="add">
        <pc:chgData name="Antonio Liccardi" userId="12f146fe-f5a6-49a1-9eba-e1e2cc91e37c" providerId="ADAL" clId="{C92091F6-F532-48CB-AEAE-949F668A53E5}" dt="2021-09-05T16:15:22.730" v="68"/>
        <pc:sldMkLst>
          <pc:docMk/>
          <pc:sldMk cId="2744784759" sldId="290"/>
        </pc:sldMkLst>
      </pc:sldChg>
      <pc:sldChg chg="add">
        <pc:chgData name="Antonio Liccardi" userId="12f146fe-f5a6-49a1-9eba-e1e2cc91e37c" providerId="ADAL" clId="{C92091F6-F532-48CB-AEAE-949F668A53E5}" dt="2021-09-05T16:15:53.354" v="71"/>
        <pc:sldMkLst>
          <pc:docMk/>
          <pc:sldMk cId="1066686654" sldId="291"/>
        </pc:sldMkLst>
      </pc:sldChg>
      <pc:sldChg chg="add">
        <pc:chgData name="Antonio Liccardi" userId="12f146fe-f5a6-49a1-9eba-e1e2cc91e37c" providerId="ADAL" clId="{C92091F6-F532-48CB-AEAE-949F668A53E5}" dt="2021-09-05T16:16:25.695" v="72"/>
        <pc:sldMkLst>
          <pc:docMk/>
          <pc:sldMk cId="3857194782" sldId="292"/>
        </pc:sldMkLst>
      </pc:sldChg>
      <pc:sldChg chg="add">
        <pc:chgData name="Antonio Liccardi" userId="12f146fe-f5a6-49a1-9eba-e1e2cc91e37c" providerId="ADAL" clId="{C92091F6-F532-48CB-AEAE-949F668A53E5}" dt="2021-09-05T16:16:25.695" v="72"/>
        <pc:sldMkLst>
          <pc:docMk/>
          <pc:sldMk cId="3204199120" sldId="293"/>
        </pc:sldMkLst>
      </pc:sldChg>
      <pc:sldChg chg="add">
        <pc:chgData name="Antonio Liccardi" userId="12f146fe-f5a6-49a1-9eba-e1e2cc91e37c" providerId="ADAL" clId="{C92091F6-F532-48CB-AEAE-949F668A53E5}" dt="2021-09-05T16:17:39.165" v="77"/>
        <pc:sldMkLst>
          <pc:docMk/>
          <pc:sldMk cId="910738620" sldId="294"/>
        </pc:sldMkLst>
      </pc:sldChg>
      <pc:sldChg chg="add">
        <pc:chgData name="Antonio Liccardi" userId="12f146fe-f5a6-49a1-9eba-e1e2cc91e37c" providerId="ADAL" clId="{C92091F6-F532-48CB-AEAE-949F668A53E5}" dt="2021-09-05T16:18:07.045" v="83"/>
        <pc:sldMkLst>
          <pc:docMk/>
          <pc:sldMk cId="960495638" sldId="295"/>
        </pc:sldMkLst>
      </pc:sldChg>
      <pc:sldChg chg="add">
        <pc:chgData name="Antonio Liccardi" userId="12f146fe-f5a6-49a1-9eba-e1e2cc91e37c" providerId="ADAL" clId="{C92091F6-F532-48CB-AEAE-949F668A53E5}" dt="2021-09-05T16:18:17.264" v="84"/>
        <pc:sldMkLst>
          <pc:docMk/>
          <pc:sldMk cId="2524127809" sldId="296"/>
        </pc:sldMkLst>
      </pc:sldChg>
      <pc:sldChg chg="add">
        <pc:chgData name="Antonio Liccardi" userId="12f146fe-f5a6-49a1-9eba-e1e2cc91e37c" providerId="ADAL" clId="{C92091F6-F532-48CB-AEAE-949F668A53E5}" dt="2021-09-05T16:20:07.435" v="87"/>
        <pc:sldMkLst>
          <pc:docMk/>
          <pc:sldMk cId="4289775709" sldId="297"/>
        </pc:sldMkLst>
      </pc:sldChg>
      <pc:sldChg chg="add">
        <pc:chgData name="Antonio Liccardi" userId="12f146fe-f5a6-49a1-9eba-e1e2cc91e37c" providerId="ADAL" clId="{C92091F6-F532-48CB-AEAE-949F668A53E5}" dt="2021-09-05T16:20:07.435" v="87"/>
        <pc:sldMkLst>
          <pc:docMk/>
          <pc:sldMk cId="495334420" sldId="298"/>
        </pc:sldMkLst>
      </pc:sldChg>
      <pc:sldChg chg="addSp delSp modSp new mod modClrScheme chgLayout">
        <pc:chgData name="Antonio Liccardi" userId="12f146fe-f5a6-49a1-9eba-e1e2cc91e37c" providerId="ADAL" clId="{C92091F6-F532-48CB-AEAE-949F668A53E5}" dt="2021-09-05T16:37:49.394" v="174" actId="1076"/>
        <pc:sldMkLst>
          <pc:docMk/>
          <pc:sldMk cId="4189798077" sldId="299"/>
        </pc:sldMkLst>
        <pc:spChg chg="del mod ord">
          <ac:chgData name="Antonio Liccardi" userId="12f146fe-f5a6-49a1-9eba-e1e2cc91e37c" providerId="ADAL" clId="{C92091F6-F532-48CB-AEAE-949F668A53E5}" dt="2021-09-05T16:37:05.350" v="112" actId="700"/>
          <ac:spMkLst>
            <pc:docMk/>
            <pc:sldMk cId="4189798077" sldId="299"/>
            <ac:spMk id="2" creationId="{6540622B-5234-4942-A1BD-60B176F83279}"/>
          </ac:spMkLst>
        </pc:spChg>
        <pc:spChg chg="del mod ord">
          <ac:chgData name="Antonio Liccardi" userId="12f146fe-f5a6-49a1-9eba-e1e2cc91e37c" providerId="ADAL" clId="{C92091F6-F532-48CB-AEAE-949F668A53E5}" dt="2021-09-05T16:37:05.350" v="112" actId="700"/>
          <ac:spMkLst>
            <pc:docMk/>
            <pc:sldMk cId="4189798077" sldId="299"/>
            <ac:spMk id="3" creationId="{58E1A3DA-834A-4498-B0B0-3E2D7436EBA2}"/>
          </ac:spMkLst>
        </pc:spChg>
        <pc:spChg chg="add mod ord">
          <ac:chgData name="Antonio Liccardi" userId="12f146fe-f5a6-49a1-9eba-e1e2cc91e37c" providerId="ADAL" clId="{C92091F6-F532-48CB-AEAE-949F668A53E5}" dt="2021-09-05T16:37:29.542" v="171" actId="20577"/>
          <ac:spMkLst>
            <pc:docMk/>
            <pc:sldMk cId="4189798077" sldId="299"/>
            <ac:spMk id="4" creationId="{40874127-FCD7-4AF5-9383-422280A3D0C7}"/>
          </ac:spMkLst>
        </pc:spChg>
        <pc:spChg chg="add mod ord">
          <ac:chgData name="Antonio Liccardi" userId="12f146fe-f5a6-49a1-9eba-e1e2cc91e37c" providerId="ADAL" clId="{C92091F6-F532-48CB-AEAE-949F668A53E5}" dt="2021-09-05T16:37:05.350" v="112" actId="700"/>
          <ac:spMkLst>
            <pc:docMk/>
            <pc:sldMk cId="4189798077" sldId="299"/>
            <ac:spMk id="5" creationId="{EAFD1C43-1160-49D3-A4A3-69027A2F57A3}"/>
          </ac:spMkLst>
        </pc:spChg>
        <pc:picChg chg="add mod">
          <ac:chgData name="Antonio Liccardi" userId="12f146fe-f5a6-49a1-9eba-e1e2cc91e37c" providerId="ADAL" clId="{C92091F6-F532-48CB-AEAE-949F668A53E5}" dt="2021-09-05T16:37:49.394" v="174" actId="1076"/>
          <ac:picMkLst>
            <pc:docMk/>
            <pc:sldMk cId="4189798077" sldId="299"/>
            <ac:picMk id="7" creationId="{A029F2F4-153C-4EAD-9E3C-741AD2F9A7B9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38:24.865" v="197" actId="1076"/>
        <pc:sldMkLst>
          <pc:docMk/>
          <pc:sldMk cId="1230240465" sldId="300"/>
        </pc:sldMkLst>
        <pc:spChg chg="mod">
          <ac:chgData name="Antonio Liccardi" userId="12f146fe-f5a6-49a1-9eba-e1e2cc91e37c" providerId="ADAL" clId="{C92091F6-F532-48CB-AEAE-949F668A53E5}" dt="2021-09-05T16:38:01.856" v="194" actId="20577"/>
          <ac:spMkLst>
            <pc:docMk/>
            <pc:sldMk cId="1230240465" sldId="300"/>
            <ac:spMk id="2" creationId="{EAF7A920-E8C1-4DBF-9BE0-BCD69C006EA2}"/>
          </ac:spMkLst>
        </pc:spChg>
        <pc:picChg chg="add mod">
          <ac:chgData name="Antonio Liccardi" userId="12f146fe-f5a6-49a1-9eba-e1e2cc91e37c" providerId="ADAL" clId="{C92091F6-F532-48CB-AEAE-949F668A53E5}" dt="2021-09-05T16:38:24.865" v="197" actId="1076"/>
          <ac:picMkLst>
            <pc:docMk/>
            <pc:sldMk cId="1230240465" sldId="300"/>
            <ac:picMk id="5" creationId="{2103949F-315B-4F61-B150-9907C0B3E8AF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39:00.745" v="228" actId="20577"/>
        <pc:sldMkLst>
          <pc:docMk/>
          <pc:sldMk cId="2000843034" sldId="301"/>
        </pc:sldMkLst>
        <pc:spChg chg="mod">
          <ac:chgData name="Antonio Liccardi" userId="12f146fe-f5a6-49a1-9eba-e1e2cc91e37c" providerId="ADAL" clId="{C92091F6-F532-48CB-AEAE-949F668A53E5}" dt="2021-09-05T16:39:00.745" v="228" actId="20577"/>
          <ac:spMkLst>
            <pc:docMk/>
            <pc:sldMk cId="2000843034" sldId="301"/>
            <ac:spMk id="2" creationId="{D67A12DC-E8F4-4708-AE09-E0901385A106}"/>
          </ac:spMkLst>
        </pc:spChg>
        <pc:picChg chg="add mod">
          <ac:chgData name="Antonio Liccardi" userId="12f146fe-f5a6-49a1-9eba-e1e2cc91e37c" providerId="ADAL" clId="{C92091F6-F532-48CB-AEAE-949F668A53E5}" dt="2021-09-05T16:38:56.219" v="201" actId="1076"/>
          <ac:picMkLst>
            <pc:docMk/>
            <pc:sldMk cId="2000843034" sldId="301"/>
            <ac:picMk id="5" creationId="{A09F4D17-A591-4D17-8A4A-0BB332051C3A}"/>
          </ac:picMkLst>
        </pc:picChg>
      </pc:sldChg>
      <pc:sldChg chg="modSp new mod">
        <pc:chgData name="Antonio Liccardi" userId="12f146fe-f5a6-49a1-9eba-e1e2cc91e37c" providerId="ADAL" clId="{C92091F6-F532-48CB-AEAE-949F668A53E5}" dt="2021-09-05T16:40:17.061" v="395" actId="20577"/>
        <pc:sldMkLst>
          <pc:docMk/>
          <pc:sldMk cId="3179355591" sldId="302"/>
        </pc:sldMkLst>
        <pc:spChg chg="mod">
          <ac:chgData name="Antonio Liccardi" userId="12f146fe-f5a6-49a1-9eba-e1e2cc91e37c" providerId="ADAL" clId="{C92091F6-F532-48CB-AEAE-949F668A53E5}" dt="2021-09-05T16:39:43.139" v="245" actId="20577"/>
          <ac:spMkLst>
            <pc:docMk/>
            <pc:sldMk cId="3179355591" sldId="302"/>
            <ac:spMk id="2" creationId="{EF9A3D4B-D406-49AB-B4DD-282AFA571540}"/>
          </ac:spMkLst>
        </pc:spChg>
        <pc:spChg chg="mod">
          <ac:chgData name="Antonio Liccardi" userId="12f146fe-f5a6-49a1-9eba-e1e2cc91e37c" providerId="ADAL" clId="{C92091F6-F532-48CB-AEAE-949F668A53E5}" dt="2021-09-05T16:40:17.061" v="395" actId="20577"/>
          <ac:spMkLst>
            <pc:docMk/>
            <pc:sldMk cId="3179355591" sldId="302"/>
            <ac:spMk id="3" creationId="{13341F03-6F7B-4A45-A4EC-EA1C95059DBD}"/>
          </ac:spMkLst>
        </pc:spChg>
      </pc:sldChg>
      <pc:sldChg chg="addSp modSp new mod">
        <pc:chgData name="Antonio Liccardi" userId="12f146fe-f5a6-49a1-9eba-e1e2cc91e37c" providerId="ADAL" clId="{C92091F6-F532-48CB-AEAE-949F668A53E5}" dt="2021-09-05T16:42:20.184" v="577" actId="20577"/>
        <pc:sldMkLst>
          <pc:docMk/>
          <pc:sldMk cId="2320365160" sldId="303"/>
        </pc:sldMkLst>
        <pc:spChg chg="mod">
          <ac:chgData name="Antonio Liccardi" userId="12f146fe-f5a6-49a1-9eba-e1e2cc91e37c" providerId="ADAL" clId="{C92091F6-F532-48CB-AEAE-949F668A53E5}" dt="2021-09-05T16:40:29.113" v="422" actId="20577"/>
          <ac:spMkLst>
            <pc:docMk/>
            <pc:sldMk cId="2320365160" sldId="303"/>
            <ac:spMk id="2" creationId="{AE3734C5-A839-4B25-9ACE-947FD4C60B65}"/>
          </ac:spMkLst>
        </pc:spChg>
        <pc:spChg chg="mod">
          <ac:chgData name="Antonio Liccardi" userId="12f146fe-f5a6-49a1-9eba-e1e2cc91e37c" providerId="ADAL" clId="{C92091F6-F532-48CB-AEAE-949F668A53E5}" dt="2021-09-05T16:42:20.184" v="577" actId="20577"/>
          <ac:spMkLst>
            <pc:docMk/>
            <pc:sldMk cId="2320365160" sldId="303"/>
            <ac:spMk id="3" creationId="{BB1569B9-5A47-4C1F-BEDB-B00D83426FF1}"/>
          </ac:spMkLst>
        </pc:spChg>
        <pc:picChg chg="add mod">
          <ac:chgData name="Antonio Liccardi" userId="12f146fe-f5a6-49a1-9eba-e1e2cc91e37c" providerId="ADAL" clId="{C92091F6-F532-48CB-AEAE-949F668A53E5}" dt="2021-09-05T16:41:32.985" v="431" actId="1076"/>
          <ac:picMkLst>
            <pc:docMk/>
            <pc:sldMk cId="2320365160" sldId="303"/>
            <ac:picMk id="5" creationId="{E66549F8-5DEF-4B9C-839D-C7BC919F9C5B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2:54.819" v="602" actId="1076"/>
        <pc:sldMkLst>
          <pc:docMk/>
          <pc:sldMk cId="2553756658" sldId="304"/>
        </pc:sldMkLst>
        <pc:spChg chg="mod">
          <ac:chgData name="Antonio Liccardi" userId="12f146fe-f5a6-49a1-9eba-e1e2cc91e37c" providerId="ADAL" clId="{C92091F6-F532-48CB-AEAE-949F668A53E5}" dt="2021-09-05T16:42:41.223" v="599" actId="20577"/>
          <ac:spMkLst>
            <pc:docMk/>
            <pc:sldMk cId="2553756658" sldId="304"/>
            <ac:spMk id="2" creationId="{37F889A5-4FFD-4B75-BAD1-0FE9FCBA0461}"/>
          </ac:spMkLst>
        </pc:spChg>
        <pc:picChg chg="add mod">
          <ac:chgData name="Antonio Liccardi" userId="12f146fe-f5a6-49a1-9eba-e1e2cc91e37c" providerId="ADAL" clId="{C92091F6-F532-48CB-AEAE-949F668A53E5}" dt="2021-09-05T16:42:54.819" v="602" actId="1076"/>
          <ac:picMkLst>
            <pc:docMk/>
            <pc:sldMk cId="2553756658" sldId="304"/>
            <ac:picMk id="5" creationId="{C9AF7431-9E70-4FD8-9AB1-A663D926DD08}"/>
          </ac:picMkLst>
        </pc:picChg>
      </pc:sldChg>
      <pc:sldChg chg="addSp modSp new mod ord">
        <pc:chgData name="Antonio Liccardi" userId="12f146fe-f5a6-49a1-9eba-e1e2cc91e37c" providerId="ADAL" clId="{C92091F6-F532-48CB-AEAE-949F668A53E5}" dt="2021-09-05T16:58:51.125" v="1519"/>
        <pc:sldMkLst>
          <pc:docMk/>
          <pc:sldMk cId="1020193640" sldId="305"/>
        </pc:sldMkLst>
        <pc:spChg chg="mod">
          <ac:chgData name="Antonio Liccardi" userId="12f146fe-f5a6-49a1-9eba-e1e2cc91e37c" providerId="ADAL" clId="{C92091F6-F532-48CB-AEAE-949F668A53E5}" dt="2021-09-05T16:43:20.829" v="637" actId="20577"/>
          <ac:spMkLst>
            <pc:docMk/>
            <pc:sldMk cId="1020193640" sldId="305"/>
            <ac:spMk id="2" creationId="{40E116FF-4054-439C-B880-1AAED85902E9}"/>
          </ac:spMkLst>
        </pc:spChg>
        <pc:picChg chg="add mod">
          <ac:chgData name="Antonio Liccardi" userId="12f146fe-f5a6-49a1-9eba-e1e2cc91e37c" providerId="ADAL" clId="{C92091F6-F532-48CB-AEAE-949F668A53E5}" dt="2021-09-05T16:43:44.596" v="642" actId="1076"/>
          <ac:picMkLst>
            <pc:docMk/>
            <pc:sldMk cId="1020193640" sldId="305"/>
            <ac:picMk id="5" creationId="{9F080127-60A2-4784-ADC2-F49096ACD19C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7:11.845" v="807" actId="1076"/>
        <pc:sldMkLst>
          <pc:docMk/>
          <pc:sldMk cId="2229255055" sldId="306"/>
        </pc:sldMkLst>
        <pc:spChg chg="mod">
          <ac:chgData name="Antonio Liccardi" userId="12f146fe-f5a6-49a1-9eba-e1e2cc91e37c" providerId="ADAL" clId="{C92091F6-F532-48CB-AEAE-949F668A53E5}" dt="2021-09-05T16:46:56.717" v="804" actId="20577"/>
          <ac:spMkLst>
            <pc:docMk/>
            <pc:sldMk cId="2229255055" sldId="306"/>
            <ac:spMk id="2" creationId="{E6EF10A8-3322-4011-9242-97F9657FDB13}"/>
          </ac:spMkLst>
        </pc:spChg>
        <pc:picChg chg="add mod">
          <ac:chgData name="Antonio Liccardi" userId="12f146fe-f5a6-49a1-9eba-e1e2cc91e37c" providerId="ADAL" clId="{C92091F6-F532-48CB-AEAE-949F668A53E5}" dt="2021-09-05T16:47:11.845" v="807" actId="1076"/>
          <ac:picMkLst>
            <pc:docMk/>
            <pc:sldMk cId="2229255055" sldId="306"/>
            <ac:picMk id="5" creationId="{837A6FB0-4817-4A85-B7F9-CE5DCD619031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5:09.221" v="679" actId="1076"/>
        <pc:sldMkLst>
          <pc:docMk/>
          <pc:sldMk cId="2472441198" sldId="307"/>
        </pc:sldMkLst>
        <pc:spChg chg="mod">
          <ac:chgData name="Antonio Liccardi" userId="12f146fe-f5a6-49a1-9eba-e1e2cc91e37c" providerId="ADAL" clId="{C92091F6-F532-48CB-AEAE-949F668A53E5}" dt="2021-09-05T16:44:53.650" v="676" actId="20577"/>
          <ac:spMkLst>
            <pc:docMk/>
            <pc:sldMk cId="2472441198" sldId="307"/>
            <ac:spMk id="2" creationId="{91963376-FF94-44BF-B257-40EE1AE2A0C0}"/>
          </ac:spMkLst>
        </pc:spChg>
        <pc:picChg chg="add mod">
          <ac:chgData name="Antonio Liccardi" userId="12f146fe-f5a6-49a1-9eba-e1e2cc91e37c" providerId="ADAL" clId="{C92091F6-F532-48CB-AEAE-949F668A53E5}" dt="2021-09-05T16:45:09.221" v="679" actId="1076"/>
          <ac:picMkLst>
            <pc:docMk/>
            <pc:sldMk cId="2472441198" sldId="307"/>
            <ac:picMk id="5" creationId="{BE5B6A52-097A-496E-9646-C9122180A604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5:42.508" v="715" actId="1076"/>
        <pc:sldMkLst>
          <pc:docMk/>
          <pc:sldMk cId="916359395" sldId="308"/>
        </pc:sldMkLst>
        <pc:spChg chg="mod">
          <ac:chgData name="Antonio Liccardi" userId="12f146fe-f5a6-49a1-9eba-e1e2cc91e37c" providerId="ADAL" clId="{C92091F6-F532-48CB-AEAE-949F668A53E5}" dt="2021-09-05T16:45:28.980" v="712" actId="20577"/>
          <ac:spMkLst>
            <pc:docMk/>
            <pc:sldMk cId="916359395" sldId="308"/>
            <ac:spMk id="2" creationId="{4C372C93-7588-451B-A663-F376A8E0D4DC}"/>
          </ac:spMkLst>
        </pc:spChg>
        <pc:picChg chg="add mod">
          <ac:chgData name="Antonio Liccardi" userId="12f146fe-f5a6-49a1-9eba-e1e2cc91e37c" providerId="ADAL" clId="{C92091F6-F532-48CB-AEAE-949F668A53E5}" dt="2021-09-05T16:45:42.508" v="715" actId="1076"/>
          <ac:picMkLst>
            <pc:docMk/>
            <pc:sldMk cId="916359395" sldId="308"/>
            <ac:picMk id="5" creationId="{B5001B98-0F09-48FD-A9B1-607949CF74C0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6:34.264" v="766" actId="1076"/>
        <pc:sldMkLst>
          <pc:docMk/>
          <pc:sldMk cId="1773892050" sldId="309"/>
        </pc:sldMkLst>
        <pc:spChg chg="mod">
          <ac:chgData name="Antonio Liccardi" userId="12f146fe-f5a6-49a1-9eba-e1e2cc91e37c" providerId="ADAL" clId="{C92091F6-F532-48CB-AEAE-949F668A53E5}" dt="2021-09-05T16:46:16.756" v="763" actId="20577"/>
          <ac:spMkLst>
            <pc:docMk/>
            <pc:sldMk cId="1773892050" sldId="309"/>
            <ac:spMk id="2" creationId="{2D50CB51-B1D1-4EB0-9665-12BDDFE5C40A}"/>
          </ac:spMkLst>
        </pc:spChg>
        <pc:picChg chg="add mod">
          <ac:chgData name="Antonio Liccardi" userId="12f146fe-f5a6-49a1-9eba-e1e2cc91e37c" providerId="ADAL" clId="{C92091F6-F532-48CB-AEAE-949F668A53E5}" dt="2021-09-05T16:46:34.264" v="766" actId="1076"/>
          <ac:picMkLst>
            <pc:docMk/>
            <pc:sldMk cId="1773892050" sldId="309"/>
            <ac:picMk id="5" creationId="{19A3A1CE-749D-41AB-B825-D2BA9E2A7E01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7:55.115" v="840" actId="1076"/>
        <pc:sldMkLst>
          <pc:docMk/>
          <pc:sldMk cId="2571261286" sldId="310"/>
        </pc:sldMkLst>
        <pc:spChg chg="mod">
          <ac:chgData name="Antonio Liccardi" userId="12f146fe-f5a6-49a1-9eba-e1e2cc91e37c" providerId="ADAL" clId="{C92091F6-F532-48CB-AEAE-949F668A53E5}" dt="2021-09-05T16:47:36.434" v="837" actId="20577"/>
          <ac:spMkLst>
            <pc:docMk/>
            <pc:sldMk cId="2571261286" sldId="310"/>
            <ac:spMk id="2" creationId="{245F46D2-4C86-48EC-B743-688B6ACF8FAE}"/>
          </ac:spMkLst>
        </pc:spChg>
        <pc:picChg chg="add mod">
          <ac:chgData name="Antonio Liccardi" userId="12f146fe-f5a6-49a1-9eba-e1e2cc91e37c" providerId="ADAL" clId="{C92091F6-F532-48CB-AEAE-949F668A53E5}" dt="2021-09-05T16:47:55.115" v="840" actId="1076"/>
          <ac:picMkLst>
            <pc:docMk/>
            <pc:sldMk cId="2571261286" sldId="310"/>
            <ac:picMk id="5" creationId="{339CB162-E92B-4A55-BD01-F117413E83D0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8:46.007" v="857" actId="1076"/>
        <pc:sldMkLst>
          <pc:docMk/>
          <pc:sldMk cId="3926038359" sldId="311"/>
        </pc:sldMkLst>
        <pc:spChg chg="mod">
          <ac:chgData name="Antonio Liccardi" userId="12f146fe-f5a6-49a1-9eba-e1e2cc91e37c" providerId="ADAL" clId="{C92091F6-F532-48CB-AEAE-949F668A53E5}" dt="2021-09-05T16:48:27.672" v="854" actId="20577"/>
          <ac:spMkLst>
            <pc:docMk/>
            <pc:sldMk cId="3926038359" sldId="311"/>
            <ac:spMk id="2" creationId="{5178E895-AE81-4CC5-883C-B5E5D8D68961}"/>
          </ac:spMkLst>
        </pc:spChg>
        <pc:picChg chg="add mod">
          <ac:chgData name="Antonio Liccardi" userId="12f146fe-f5a6-49a1-9eba-e1e2cc91e37c" providerId="ADAL" clId="{C92091F6-F532-48CB-AEAE-949F668A53E5}" dt="2021-09-05T16:48:46.007" v="857" actId="1076"/>
          <ac:picMkLst>
            <pc:docMk/>
            <pc:sldMk cId="3926038359" sldId="311"/>
            <ac:picMk id="5" creationId="{C56FB7D9-4CA6-4F41-8592-3ECD5D90743E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9:09.029" v="874" actId="1076"/>
        <pc:sldMkLst>
          <pc:docMk/>
          <pc:sldMk cId="4125572184" sldId="312"/>
        </pc:sldMkLst>
        <pc:spChg chg="mod">
          <ac:chgData name="Antonio Liccardi" userId="12f146fe-f5a6-49a1-9eba-e1e2cc91e37c" providerId="ADAL" clId="{C92091F6-F532-48CB-AEAE-949F668A53E5}" dt="2021-09-05T16:48:53.259" v="871" actId="20577"/>
          <ac:spMkLst>
            <pc:docMk/>
            <pc:sldMk cId="4125572184" sldId="312"/>
            <ac:spMk id="2" creationId="{E64C33B9-77D1-4EF4-BF12-845AFD84B725}"/>
          </ac:spMkLst>
        </pc:spChg>
        <pc:picChg chg="add mod">
          <ac:chgData name="Antonio Liccardi" userId="12f146fe-f5a6-49a1-9eba-e1e2cc91e37c" providerId="ADAL" clId="{C92091F6-F532-48CB-AEAE-949F668A53E5}" dt="2021-09-05T16:49:09.029" v="874" actId="1076"/>
          <ac:picMkLst>
            <pc:docMk/>
            <pc:sldMk cId="4125572184" sldId="312"/>
            <ac:picMk id="5" creationId="{8454A3B6-1E74-4257-93BF-9C7EDA940246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9:33.268" v="895" actId="20577"/>
        <pc:sldMkLst>
          <pc:docMk/>
          <pc:sldMk cId="1514087705" sldId="313"/>
        </pc:sldMkLst>
        <pc:spChg chg="mod">
          <ac:chgData name="Antonio Liccardi" userId="12f146fe-f5a6-49a1-9eba-e1e2cc91e37c" providerId="ADAL" clId="{C92091F6-F532-48CB-AEAE-949F668A53E5}" dt="2021-09-05T16:49:33.268" v="895" actId="20577"/>
          <ac:spMkLst>
            <pc:docMk/>
            <pc:sldMk cId="1514087705" sldId="313"/>
            <ac:spMk id="2" creationId="{85380AEF-9423-45AC-B4CC-8B0AFADF9755}"/>
          </ac:spMkLst>
        </pc:spChg>
        <pc:picChg chg="add mod">
          <ac:chgData name="Antonio Liccardi" userId="12f146fe-f5a6-49a1-9eba-e1e2cc91e37c" providerId="ADAL" clId="{C92091F6-F532-48CB-AEAE-949F668A53E5}" dt="2021-09-05T16:49:29.596" v="878" actId="1076"/>
          <ac:picMkLst>
            <pc:docMk/>
            <pc:sldMk cId="1514087705" sldId="313"/>
            <ac:picMk id="5" creationId="{67716D5D-1205-4E48-AF37-DDE24B0E5959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49:56.196" v="912" actId="20577"/>
        <pc:sldMkLst>
          <pc:docMk/>
          <pc:sldMk cId="745939278" sldId="314"/>
        </pc:sldMkLst>
        <pc:spChg chg="mod">
          <ac:chgData name="Antonio Liccardi" userId="12f146fe-f5a6-49a1-9eba-e1e2cc91e37c" providerId="ADAL" clId="{C92091F6-F532-48CB-AEAE-949F668A53E5}" dt="2021-09-05T16:49:56.196" v="912" actId="20577"/>
          <ac:spMkLst>
            <pc:docMk/>
            <pc:sldMk cId="745939278" sldId="314"/>
            <ac:spMk id="2" creationId="{276AC61F-0923-4D0B-BA37-D85099FB18FB}"/>
          </ac:spMkLst>
        </pc:spChg>
        <pc:picChg chg="add mod">
          <ac:chgData name="Antonio Liccardi" userId="12f146fe-f5a6-49a1-9eba-e1e2cc91e37c" providerId="ADAL" clId="{C92091F6-F532-48CB-AEAE-949F668A53E5}" dt="2021-09-05T16:49:53.045" v="899" actId="1076"/>
          <ac:picMkLst>
            <pc:docMk/>
            <pc:sldMk cId="745939278" sldId="314"/>
            <ac:picMk id="5" creationId="{E5FACEE2-D822-4589-AC87-CBF861C181A1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50:47.210" v="938" actId="20577"/>
        <pc:sldMkLst>
          <pc:docMk/>
          <pc:sldMk cId="2918402382" sldId="315"/>
        </pc:sldMkLst>
        <pc:spChg chg="mod">
          <ac:chgData name="Antonio Liccardi" userId="12f146fe-f5a6-49a1-9eba-e1e2cc91e37c" providerId="ADAL" clId="{C92091F6-F532-48CB-AEAE-949F668A53E5}" dt="2021-09-05T16:50:47.210" v="938" actId="20577"/>
          <ac:spMkLst>
            <pc:docMk/>
            <pc:sldMk cId="2918402382" sldId="315"/>
            <ac:spMk id="2" creationId="{1987B76A-AEB1-4F52-B2FF-5DCC679563E2}"/>
          </ac:spMkLst>
        </pc:spChg>
        <pc:picChg chg="add mod">
          <ac:chgData name="Antonio Liccardi" userId="12f146fe-f5a6-49a1-9eba-e1e2cc91e37c" providerId="ADAL" clId="{C92091F6-F532-48CB-AEAE-949F668A53E5}" dt="2021-09-05T16:50:42.157" v="916" actId="1076"/>
          <ac:picMkLst>
            <pc:docMk/>
            <pc:sldMk cId="2918402382" sldId="315"/>
            <ac:picMk id="5" creationId="{BBC8C275-A9CA-44E3-9A1C-DCBA927AA398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52:28.763" v="973" actId="20577"/>
        <pc:sldMkLst>
          <pc:docMk/>
          <pc:sldMk cId="3254743302" sldId="316"/>
        </pc:sldMkLst>
        <pc:spChg chg="mod">
          <ac:chgData name="Antonio Liccardi" userId="12f146fe-f5a6-49a1-9eba-e1e2cc91e37c" providerId="ADAL" clId="{C92091F6-F532-48CB-AEAE-949F668A53E5}" dt="2021-09-05T16:52:28.763" v="973" actId="20577"/>
          <ac:spMkLst>
            <pc:docMk/>
            <pc:sldMk cId="3254743302" sldId="316"/>
            <ac:spMk id="2" creationId="{E5C8519F-8BA5-4B84-B611-FD0C1C435AA2}"/>
          </ac:spMkLst>
        </pc:spChg>
        <pc:picChg chg="add mod">
          <ac:chgData name="Antonio Liccardi" userId="12f146fe-f5a6-49a1-9eba-e1e2cc91e37c" providerId="ADAL" clId="{C92091F6-F532-48CB-AEAE-949F668A53E5}" dt="2021-09-05T16:52:22.084" v="942" actId="1076"/>
          <ac:picMkLst>
            <pc:docMk/>
            <pc:sldMk cId="3254743302" sldId="316"/>
            <ac:picMk id="5" creationId="{1C1DD675-BFEB-4D30-8E1B-453A66022D21}"/>
          </ac:picMkLst>
        </pc:picChg>
      </pc:sldChg>
      <pc:sldChg chg="modSp new mod ord">
        <pc:chgData name="Antonio Liccardi" userId="12f146fe-f5a6-49a1-9eba-e1e2cc91e37c" providerId="ADAL" clId="{C92091F6-F532-48CB-AEAE-949F668A53E5}" dt="2021-09-05T16:55:46.069" v="1267" actId="20577"/>
        <pc:sldMkLst>
          <pc:docMk/>
          <pc:sldMk cId="24539312" sldId="317"/>
        </pc:sldMkLst>
        <pc:spChg chg="mod">
          <ac:chgData name="Antonio Liccardi" userId="12f146fe-f5a6-49a1-9eba-e1e2cc91e37c" providerId="ADAL" clId="{C92091F6-F532-48CB-AEAE-949F668A53E5}" dt="2021-09-05T16:54:18.148" v="1020" actId="20577"/>
          <ac:spMkLst>
            <pc:docMk/>
            <pc:sldMk cId="24539312" sldId="317"/>
            <ac:spMk id="2" creationId="{86400552-5AF3-4285-8595-00BD7280D5E3}"/>
          </ac:spMkLst>
        </pc:spChg>
        <pc:spChg chg="mod">
          <ac:chgData name="Antonio Liccardi" userId="12f146fe-f5a6-49a1-9eba-e1e2cc91e37c" providerId="ADAL" clId="{C92091F6-F532-48CB-AEAE-949F668A53E5}" dt="2021-09-05T16:55:46.069" v="1267" actId="20577"/>
          <ac:spMkLst>
            <pc:docMk/>
            <pc:sldMk cId="24539312" sldId="317"/>
            <ac:spMk id="3" creationId="{4FD710DC-A309-4C72-9C28-C9BDF16E726A}"/>
          </ac:spMkLst>
        </pc:spChg>
      </pc:sldChg>
      <pc:sldChg chg="addSp modSp new mod ord">
        <pc:chgData name="Antonio Liccardi" userId="12f146fe-f5a6-49a1-9eba-e1e2cc91e37c" providerId="ADAL" clId="{C92091F6-F532-48CB-AEAE-949F668A53E5}" dt="2021-09-05T16:56:37.802" v="1304" actId="1076"/>
        <pc:sldMkLst>
          <pc:docMk/>
          <pc:sldMk cId="4148122145" sldId="318"/>
        </pc:sldMkLst>
        <pc:spChg chg="mod">
          <ac:chgData name="Antonio Liccardi" userId="12f146fe-f5a6-49a1-9eba-e1e2cc91e37c" providerId="ADAL" clId="{C92091F6-F532-48CB-AEAE-949F668A53E5}" dt="2021-09-05T16:56:24.252" v="1301" actId="20577"/>
          <ac:spMkLst>
            <pc:docMk/>
            <pc:sldMk cId="4148122145" sldId="318"/>
            <ac:spMk id="2" creationId="{1D7D572D-D4D2-4504-B4EC-4075AF8F2247}"/>
          </ac:spMkLst>
        </pc:spChg>
        <pc:picChg chg="add mod">
          <ac:chgData name="Antonio Liccardi" userId="12f146fe-f5a6-49a1-9eba-e1e2cc91e37c" providerId="ADAL" clId="{C92091F6-F532-48CB-AEAE-949F668A53E5}" dt="2021-09-05T16:56:37.802" v="1304" actId="1076"/>
          <ac:picMkLst>
            <pc:docMk/>
            <pc:sldMk cId="4148122145" sldId="318"/>
            <ac:picMk id="5" creationId="{7FE8CDAA-6FBB-4CC9-8688-CA49B3B02EAD}"/>
          </ac:picMkLst>
        </pc:picChg>
      </pc:sldChg>
      <pc:sldChg chg="modSp new mod">
        <pc:chgData name="Antonio Liccardi" userId="12f146fe-f5a6-49a1-9eba-e1e2cc91e37c" providerId="ADAL" clId="{C92091F6-F532-48CB-AEAE-949F668A53E5}" dt="2021-09-05T16:57:42.900" v="1497" actId="5793"/>
        <pc:sldMkLst>
          <pc:docMk/>
          <pc:sldMk cId="1924148370" sldId="319"/>
        </pc:sldMkLst>
        <pc:spChg chg="mod">
          <ac:chgData name="Antonio Liccardi" userId="12f146fe-f5a6-49a1-9eba-e1e2cc91e37c" providerId="ADAL" clId="{C92091F6-F532-48CB-AEAE-949F668A53E5}" dt="2021-09-05T16:56:47.857" v="1335" actId="20577"/>
          <ac:spMkLst>
            <pc:docMk/>
            <pc:sldMk cId="1924148370" sldId="319"/>
            <ac:spMk id="2" creationId="{0D66252E-B6DE-49A7-A519-49490A826B2F}"/>
          </ac:spMkLst>
        </pc:spChg>
        <pc:spChg chg="mod">
          <ac:chgData name="Antonio Liccardi" userId="12f146fe-f5a6-49a1-9eba-e1e2cc91e37c" providerId="ADAL" clId="{C92091F6-F532-48CB-AEAE-949F668A53E5}" dt="2021-09-05T16:57:42.900" v="1497" actId="5793"/>
          <ac:spMkLst>
            <pc:docMk/>
            <pc:sldMk cId="1924148370" sldId="319"/>
            <ac:spMk id="3" creationId="{45664B4C-F592-445C-AC22-35E62DA16417}"/>
          </ac:spMkLst>
        </pc:spChg>
      </pc:sldChg>
      <pc:sldChg chg="addSp modSp new mod">
        <pc:chgData name="Antonio Liccardi" userId="12f146fe-f5a6-49a1-9eba-e1e2cc91e37c" providerId="ADAL" clId="{C92091F6-F532-48CB-AEAE-949F668A53E5}" dt="2021-09-05T16:58:11.436" v="1515" actId="1076"/>
        <pc:sldMkLst>
          <pc:docMk/>
          <pc:sldMk cId="2958300317" sldId="320"/>
        </pc:sldMkLst>
        <pc:spChg chg="mod">
          <ac:chgData name="Antonio Liccardi" userId="12f146fe-f5a6-49a1-9eba-e1e2cc91e37c" providerId="ADAL" clId="{C92091F6-F532-48CB-AEAE-949F668A53E5}" dt="2021-09-05T16:57:55.410" v="1512" actId="20577"/>
          <ac:spMkLst>
            <pc:docMk/>
            <pc:sldMk cId="2958300317" sldId="320"/>
            <ac:spMk id="2" creationId="{1202C9E9-B175-4E07-A844-E34157349038}"/>
          </ac:spMkLst>
        </pc:spChg>
        <pc:picChg chg="add mod">
          <ac:chgData name="Antonio Liccardi" userId="12f146fe-f5a6-49a1-9eba-e1e2cc91e37c" providerId="ADAL" clId="{C92091F6-F532-48CB-AEAE-949F668A53E5}" dt="2021-09-05T16:58:11.436" v="1515" actId="1076"/>
          <ac:picMkLst>
            <pc:docMk/>
            <pc:sldMk cId="2958300317" sldId="320"/>
            <ac:picMk id="5" creationId="{09073114-9CDD-4542-9A11-FFF61EDD398F}"/>
          </ac:picMkLst>
        </pc:picChg>
      </pc:sldChg>
      <pc:sldChg chg="addSp modSp new mod">
        <pc:chgData name="Antonio Liccardi" userId="12f146fe-f5a6-49a1-9eba-e1e2cc91e37c" providerId="ADAL" clId="{C92091F6-F532-48CB-AEAE-949F668A53E5}" dt="2021-09-05T16:59:34.206" v="1539" actId="1076"/>
        <pc:sldMkLst>
          <pc:docMk/>
          <pc:sldMk cId="3552432714" sldId="321"/>
        </pc:sldMkLst>
        <pc:spChg chg="mod">
          <ac:chgData name="Antonio Liccardi" userId="12f146fe-f5a6-49a1-9eba-e1e2cc91e37c" providerId="ADAL" clId="{C92091F6-F532-48CB-AEAE-949F668A53E5}" dt="2021-09-05T16:59:17.323" v="1536" actId="20577"/>
          <ac:spMkLst>
            <pc:docMk/>
            <pc:sldMk cId="3552432714" sldId="321"/>
            <ac:spMk id="2" creationId="{ED9C309D-3674-4537-83DB-67A28EAF38C9}"/>
          </ac:spMkLst>
        </pc:spChg>
        <pc:picChg chg="add mod">
          <ac:chgData name="Antonio Liccardi" userId="12f146fe-f5a6-49a1-9eba-e1e2cc91e37c" providerId="ADAL" clId="{C92091F6-F532-48CB-AEAE-949F668A53E5}" dt="2021-09-05T16:59:34.206" v="1539" actId="1076"/>
          <ac:picMkLst>
            <pc:docMk/>
            <pc:sldMk cId="3552432714" sldId="321"/>
            <ac:picMk id="5" creationId="{7C2645EA-DF7F-41D1-B4ED-48ED89D0DB7A}"/>
          </ac:picMkLst>
        </pc:picChg>
      </pc:sldChg>
    </pc:docChg>
  </pc:docChgLst>
  <pc:docChgLst>
    <pc:chgData name="Antonio Venditti" userId="05071b69-cdab-4f15-9620-466c2b238aec" providerId="ADAL" clId="{1BA1D307-6E58-47B5-9303-5A4BADD79EED}"/>
    <pc:docChg chg="modSld">
      <pc:chgData name="Antonio Venditti" userId="05071b69-cdab-4f15-9620-466c2b238aec" providerId="ADAL" clId="{1BA1D307-6E58-47B5-9303-5A4BADD79EED}" dt="2022-09-08T08:42:39.311" v="0" actId="1076"/>
      <pc:docMkLst>
        <pc:docMk/>
      </pc:docMkLst>
      <pc:sldChg chg="modSp mod">
        <pc:chgData name="Antonio Venditti" userId="05071b69-cdab-4f15-9620-466c2b238aec" providerId="ADAL" clId="{1BA1D307-6E58-47B5-9303-5A4BADD79EED}" dt="2022-09-08T08:42:39.311" v="0" actId="1076"/>
        <pc:sldMkLst>
          <pc:docMk/>
          <pc:sldMk cId="2322906537" sldId="270"/>
        </pc:sldMkLst>
        <pc:picChg chg="mod">
          <ac:chgData name="Antonio Venditti" userId="05071b69-cdab-4f15-9620-466c2b238aec" providerId="ADAL" clId="{1BA1D307-6E58-47B5-9303-5A4BADD79EED}" dt="2022-09-08T08:42:39.311" v="0" actId="1076"/>
          <ac:picMkLst>
            <pc:docMk/>
            <pc:sldMk cId="2322906537" sldId="270"/>
            <ac:picMk id="7" creationId="{F4E349FB-88C2-0143-A6F3-3D07DD883C0D}"/>
          </ac:picMkLst>
        </pc:picChg>
      </pc:sldChg>
    </pc:docChg>
  </pc:docChgLst>
</pc:chgInfo>
</file>

<file path=ppt/media/image1.png>
</file>

<file path=ppt/media/image10.tiff>
</file>

<file path=ppt/media/image11.png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9D5BD0-9CC9-4505-87DC-648888C2A846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35F13-509B-4920-8626-321D6F62D88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218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https</a:t>
            </a:r>
            <a:r>
              <a:rPr lang="it-IT" dirty="0"/>
              <a:t>://www.12factor.net/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CD01F3-1596-9543-A27F-31D6D04D2158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2191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https://www.telerik.com/blogs/your-first-microservice-dotnet-6</a:t>
            </a:r>
          </a:p>
          <a:p>
            <a:r>
              <a:rPr lang="en-US" dirty="0"/>
              <a:t>https://github.com/zangassis/user-manager</a:t>
            </a:r>
          </a:p>
          <a:p>
            <a:r>
              <a:rPr lang="en-US" dirty="0"/>
              <a:t>https://github.com/dotnet-architecture/eShopOnWeb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35F13-509B-4920-8626-321D6F62D885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2606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302A-399C-49AA-A46D-3F948AB46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3A6280-50C9-4490-8107-CD50EDF1F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8E3FE-7C3F-4099-BE7B-BB898AE8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93249-8C5C-4E4B-A3E2-CF79D6E1B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398E8-6433-487D-9D07-93735D61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6081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FAEDC-57E5-4122-93B5-8FB490E6F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79847-4034-4A60-9325-79FA52FF43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67BBC-E5D3-4DA1-95AD-A3D0474FB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1A11B-BCF5-4DC6-96F8-9AEAE03D3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80E91-9917-4C76-91B1-B811A4A37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3258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4610DC-9E41-401A-BDDB-9E228F68D3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08752F-A76A-4B22-9DD0-EBF6AB65E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EEB8D-B0CC-49A8-8C7A-CEFC99969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2DDFA-AF16-4A91-8BC2-4E8002053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878DD-1FDD-4F7B-B19F-857EF1C8C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583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1111-56AC-4C50-B961-9B2D0A029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939AF-9A4F-4F13-AAC3-A0D797CC5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0E614-9434-4DA1-96AD-B27062E3D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D90DB-9B5C-4A70-8F3B-DDBFAE508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57EED-530E-4F04-A2B9-39D5225D2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883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E76B-1869-4C6E-B110-732C8A629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92CA4-0EAB-482F-A78F-2CC29E8A5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66ACC-BF99-45B0-BAF3-6D4050A68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BC46C-057B-4332-B918-8F4CB6264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3667A-10D8-47D6-9552-B8CDD37DC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4563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22DEF-A87C-4FC2-A98D-0BE2F7F82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FFDFE-D88C-4484-81B8-A57133692F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099E9-63E4-44CC-A0FE-6E155E939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028B8B-A309-45B5-99D1-4743C1C9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F5B8B4-CE67-4FAC-A8CE-7E7B94E47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5504C-28D2-4AF8-B6EC-32BA13418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4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6C995-E392-4915-87B0-BF759BBF0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CC7DF9-CB4C-4DFC-BF7E-7C828BB0C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CBB0F9-67DC-4E94-9EFA-99A42C025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0036EE-B0C4-495D-88B7-EDECA0FCBE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B2F5A3-E4C5-4BBF-AF45-11C55723CC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E0AD4D-DFB5-48BD-A653-66036431A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0417F4-85F2-474E-824C-D219E797D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91385B-611F-49B8-8C7C-E7C8FCFE4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1821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9B264-089E-4233-979E-6B24A50C8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1B7905-6057-4C15-AD43-B66BBAE8F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C61386-5A2D-48C4-8BD5-921683888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0D81A0-FF5D-4DDD-BEEB-E2AE59BAB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1889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B159B0-4D66-40B8-8E90-66C475521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48829-BECB-4EBF-82C6-65B4BBF98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A27E-552E-48B0-85BF-DF006A18D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112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6BBDF-954B-4828-BE8D-B2B874AB8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41795-97D4-4589-998A-6705B45BE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6C264C-9309-4C0A-8749-C74380766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5BB00-2DF4-4B29-8A6E-125120F4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F6E50B-19AF-4242-809B-8428DA9B3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551DA9-FC7A-4497-ABD4-D20023C28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998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E76A-590E-432D-AA80-FBCC7AD9A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FA9EE7-31B9-4C32-97E7-EE87DA1A5A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2D4C04-347D-4B43-B16F-9CA6A526A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BB6E2-D28E-40CA-B81F-31075C1B7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C8D0B8-5500-498B-8B22-3133BB12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704DD-3C6F-4D52-91FE-F0186D2C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7077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18EA28-B636-4D45-A747-88F794BE9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9331F-FB28-4CA2-908C-4B9015DB3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6179A-9C3C-4F35-85B9-F6777BE354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2E360-6516-4C09-A4E4-94B7854E74A4}" type="datetimeFigureOut">
              <a:rPr lang="it-IT" smtClean="0"/>
              <a:t>14/09/2022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4ED5E-6DE3-47E5-801B-349E200815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54A1A-5642-48D3-8C78-25827CBB16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22EDE-529F-4616-BF4F-E466B43A64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081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venditti83/" TargetMode="External"/><Relationship Id="rId7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lexin.com/it-IT/Posts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AC8AE-DACF-48CC-A542-3424B722D3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b="1" i="0" dirty="0">
                <a:solidFill>
                  <a:srgbClr val="BF2B1B"/>
                </a:solidFill>
                <a:effectLst/>
                <a:latin typeface="Raleway" pitchFamily="2" charset="0"/>
              </a:rPr>
              <a:t>Introduzione ai </a:t>
            </a:r>
            <a:r>
              <a:rPr lang="it-IT" b="1" i="0" dirty="0" err="1">
                <a:solidFill>
                  <a:srgbClr val="BF2B1B"/>
                </a:solidFill>
                <a:effectLst/>
                <a:latin typeface="Raleway" pitchFamily="2" charset="0"/>
              </a:rPr>
              <a:t>Microservizi</a:t>
            </a:r>
            <a:endParaRPr lang="it-I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1A019F-0371-4699-89D0-A7C9A78376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29642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92A65-09E9-4271-B2AB-CB01D68E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sono nati i </a:t>
            </a:r>
            <a:r>
              <a:rPr lang="it-IT" dirty="0" err="1"/>
              <a:t>microservizi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C1BDA-3E36-441B-99A5-A8764B3F5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34908" cy="4351338"/>
          </a:xfrm>
        </p:spPr>
        <p:txBody>
          <a:bodyPr/>
          <a:lstStyle/>
          <a:p>
            <a:r>
              <a:rPr lang="it-IT" dirty="0"/>
              <a:t>Domain </a:t>
            </a:r>
            <a:r>
              <a:rPr lang="it-IT" dirty="0" err="1"/>
              <a:t>Driven</a:t>
            </a:r>
            <a:r>
              <a:rPr lang="it-IT" dirty="0"/>
              <a:t> Design by Eric Evans</a:t>
            </a:r>
          </a:p>
          <a:p>
            <a:endParaRPr lang="it-IT" dirty="0"/>
          </a:p>
          <a:p>
            <a:r>
              <a:rPr lang="it-IT" dirty="0"/>
              <a:t>Questo libro ci ha aiutato a capire </a:t>
            </a:r>
            <a:r>
              <a:rPr lang="it-IT" b="1" dirty="0"/>
              <a:t>l’importanza di saper rappresentare bene il mondo nel nostro codice</a:t>
            </a: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14AD6DAE-126F-4489-BFB5-36572A5DE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5261" y="2012623"/>
            <a:ext cx="2832418" cy="373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278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111F4-5B2F-4F27-B174-664C9D1A0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Domain </a:t>
            </a:r>
            <a:r>
              <a:rPr lang="it-IT" dirty="0" err="1"/>
              <a:t>Driven</a:t>
            </a:r>
            <a:r>
              <a:rPr lang="it-IT" dirty="0"/>
              <a:t>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D5AB8-A3A2-42DE-A993-0D8D64B06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531" y="2007255"/>
            <a:ext cx="8280937" cy="398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686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3C356-DF2D-514D-8592-0C637B8FB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sono nati i </a:t>
            </a:r>
            <a:r>
              <a:rPr lang="it-IT" dirty="0" err="1"/>
              <a:t>microservizi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E59BF-922E-E24B-A733-A0536771C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4537" cy="4351338"/>
          </a:xfrm>
        </p:spPr>
        <p:txBody>
          <a:bodyPr/>
          <a:lstStyle/>
          <a:p>
            <a:r>
              <a:rPr lang="it-IT" dirty="0" err="1"/>
              <a:t>Modern</a:t>
            </a:r>
            <a:r>
              <a:rPr lang="it-IT" dirty="0"/>
              <a:t> software </a:t>
            </a:r>
            <a:r>
              <a:rPr lang="it-IT" dirty="0" err="1"/>
              <a:t>architecture</a:t>
            </a:r>
            <a:r>
              <a:rPr lang="it-IT" dirty="0"/>
              <a:t> (</a:t>
            </a:r>
            <a:r>
              <a:rPr lang="it-IT" dirty="0" err="1"/>
              <a:t>Onion</a:t>
            </a:r>
            <a:r>
              <a:rPr lang="it-IT" dirty="0"/>
              <a:t>, </a:t>
            </a:r>
            <a:r>
              <a:rPr lang="it-IT" dirty="0" err="1"/>
              <a:t>Hexagonal</a:t>
            </a:r>
            <a:r>
              <a:rPr lang="it-IT" dirty="0"/>
              <a:t> Architecture)</a:t>
            </a:r>
          </a:p>
          <a:p>
            <a:endParaRPr lang="it-IT" dirty="0"/>
          </a:p>
          <a:p>
            <a:r>
              <a:rPr lang="it-IT" dirty="0"/>
              <a:t>Novità: niente più </a:t>
            </a:r>
            <a:r>
              <a:rPr lang="it-IT" dirty="0" err="1"/>
              <a:t>layer</a:t>
            </a:r>
            <a:r>
              <a:rPr lang="it-IT" dirty="0"/>
              <a:t> e tante «porte» aperte!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58AB7-77B6-D541-8E16-52C10DC47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2737" y="2581835"/>
            <a:ext cx="5045778" cy="283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194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CB6E0-6A8C-402F-97CE-E1A1DB76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sono nati i </a:t>
            </a:r>
            <a:r>
              <a:rPr lang="it-IT" dirty="0" err="1"/>
              <a:t>microservizi</a:t>
            </a:r>
            <a:r>
              <a:rPr lang="it-IT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BF658F-23AC-42B2-AEC0-602DAFBDD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6" y="2001414"/>
            <a:ext cx="7048488" cy="399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541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3D52-673D-7B43-9E99-049AEF2A5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sono nati i </a:t>
            </a:r>
            <a:r>
              <a:rPr lang="it-IT" dirty="0" err="1"/>
              <a:t>microservizi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E4F56-90FD-5549-859E-F7BB4E43C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3664" cy="4351338"/>
          </a:xfrm>
        </p:spPr>
        <p:txBody>
          <a:bodyPr/>
          <a:lstStyle/>
          <a:p>
            <a:r>
              <a:rPr lang="it-IT" dirty="0" err="1"/>
              <a:t>Continuous</a:t>
            </a:r>
            <a:r>
              <a:rPr lang="it-IT" dirty="0"/>
              <a:t> Delivery</a:t>
            </a:r>
          </a:p>
          <a:p>
            <a:endParaRPr lang="it-IT" dirty="0"/>
          </a:p>
          <a:p>
            <a:r>
              <a:rPr lang="it-IT" dirty="0"/>
              <a:t>Essere efficienti nella </a:t>
            </a:r>
            <a:r>
              <a:rPr lang="it-IT" i="1" dirty="0"/>
              <a:t>delivery</a:t>
            </a:r>
            <a:r>
              <a:rPr lang="it-IT" dirty="0"/>
              <a:t> dei nostri prodotti in produzione</a:t>
            </a:r>
          </a:p>
          <a:p>
            <a:endParaRPr lang="it-IT" dirty="0"/>
          </a:p>
          <a:p>
            <a:r>
              <a:rPr lang="it-IT" dirty="0"/>
              <a:t>Concetti chiave: </a:t>
            </a:r>
            <a:r>
              <a:rPr lang="it-IT" dirty="0" err="1"/>
              <a:t>IaaS</a:t>
            </a:r>
            <a:r>
              <a:rPr lang="it-IT" dirty="0"/>
              <a:t> e </a:t>
            </a:r>
            <a:r>
              <a:rPr lang="it-IT" dirty="0" err="1"/>
              <a:t>PaaS</a:t>
            </a:r>
            <a:endParaRPr lang="it-IT" dirty="0"/>
          </a:p>
          <a:p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E20F2B-6BA8-0C45-A8E4-662377978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2928" y="1902201"/>
            <a:ext cx="4140872" cy="419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99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3ADD-B396-4302-B339-E506CBDD8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Principi dei </a:t>
            </a:r>
            <a:r>
              <a:rPr lang="it-IT" dirty="0" err="1"/>
              <a:t>microservizi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0BC6F-7DE0-439C-978D-6300D1CE0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/>
              <a:t>Piccoli e con un solo compito</a:t>
            </a:r>
          </a:p>
          <a:p>
            <a:pPr lvl="1"/>
            <a:r>
              <a:rPr lang="it-IT" dirty="0"/>
              <a:t>Ogni </a:t>
            </a:r>
            <a:r>
              <a:rPr lang="it-IT" dirty="0" err="1"/>
              <a:t>microservizio</a:t>
            </a:r>
            <a:r>
              <a:rPr lang="it-IT" dirty="0"/>
              <a:t> si deve focalizzare su una singola cosa. La coesione deve essere fondamentale!</a:t>
            </a:r>
          </a:p>
          <a:p>
            <a:pPr lvl="1"/>
            <a:r>
              <a:rPr lang="it-IT" i="1" dirty="0" err="1"/>
              <a:t>Gather</a:t>
            </a:r>
            <a:r>
              <a:rPr lang="it-IT" i="1" dirty="0"/>
              <a:t> </a:t>
            </a:r>
            <a:r>
              <a:rPr lang="it-IT" i="1" dirty="0" err="1"/>
              <a:t>together</a:t>
            </a:r>
            <a:r>
              <a:rPr lang="it-IT" i="1" dirty="0"/>
              <a:t> </a:t>
            </a:r>
            <a:r>
              <a:rPr lang="it-IT" i="1" dirty="0" err="1"/>
              <a:t>those</a:t>
            </a:r>
            <a:r>
              <a:rPr lang="it-IT" i="1" dirty="0"/>
              <a:t> </a:t>
            </a:r>
            <a:r>
              <a:rPr lang="it-IT" i="1" dirty="0" err="1"/>
              <a:t>things</a:t>
            </a:r>
            <a:r>
              <a:rPr lang="it-IT" i="1" dirty="0"/>
              <a:t> </a:t>
            </a:r>
            <a:r>
              <a:rPr lang="it-IT" i="1" dirty="0" err="1"/>
              <a:t>that</a:t>
            </a:r>
            <a:r>
              <a:rPr lang="it-IT" i="1" dirty="0"/>
              <a:t> </a:t>
            </a:r>
            <a:r>
              <a:rPr lang="it-IT" i="1" dirty="0" err="1"/>
              <a:t>change</a:t>
            </a:r>
            <a:r>
              <a:rPr lang="it-IT" i="1" dirty="0"/>
              <a:t> for the </a:t>
            </a:r>
            <a:r>
              <a:rPr lang="it-IT" i="1" dirty="0" err="1"/>
              <a:t>same</a:t>
            </a:r>
            <a:r>
              <a:rPr lang="it-IT" i="1" dirty="0"/>
              <a:t> </a:t>
            </a:r>
            <a:r>
              <a:rPr lang="it-IT" i="1" dirty="0" err="1"/>
              <a:t>reason</a:t>
            </a:r>
            <a:r>
              <a:rPr lang="it-IT" i="1" dirty="0"/>
              <a:t>, and separate </a:t>
            </a:r>
            <a:r>
              <a:rPr lang="it-IT" i="1" dirty="0" err="1"/>
              <a:t>those</a:t>
            </a:r>
            <a:r>
              <a:rPr lang="it-IT" i="1" dirty="0"/>
              <a:t> </a:t>
            </a:r>
            <a:r>
              <a:rPr lang="it-IT" i="1" dirty="0" err="1"/>
              <a:t>things</a:t>
            </a:r>
            <a:r>
              <a:rPr lang="it-IT" i="1" dirty="0"/>
              <a:t> </a:t>
            </a:r>
            <a:r>
              <a:rPr lang="it-IT" i="1" dirty="0" err="1"/>
              <a:t>that</a:t>
            </a:r>
            <a:r>
              <a:rPr lang="it-IT" i="1" dirty="0"/>
              <a:t> </a:t>
            </a:r>
            <a:r>
              <a:rPr lang="it-IT" i="1" dirty="0" err="1"/>
              <a:t>change</a:t>
            </a:r>
            <a:r>
              <a:rPr lang="it-IT" i="1" dirty="0"/>
              <a:t> for </a:t>
            </a:r>
            <a:r>
              <a:rPr lang="it-IT" i="1" dirty="0" err="1"/>
              <a:t>different</a:t>
            </a:r>
            <a:r>
              <a:rPr lang="it-IT" i="1" dirty="0"/>
              <a:t> </a:t>
            </a:r>
            <a:r>
              <a:rPr lang="it-IT" i="1" dirty="0" err="1"/>
              <a:t>reasons</a:t>
            </a:r>
            <a:r>
              <a:rPr lang="it-IT" i="1" dirty="0"/>
              <a:t> (Robert C. Martin, </a:t>
            </a:r>
            <a:r>
              <a:rPr lang="it-IT" i="1" dirty="0" err="1"/>
              <a:t>uncle</a:t>
            </a:r>
            <a:r>
              <a:rPr lang="it-IT" i="1" dirty="0"/>
              <a:t> bob)</a:t>
            </a:r>
          </a:p>
          <a:p>
            <a:pPr lvl="1"/>
            <a:r>
              <a:rPr lang="it-IT" dirty="0"/>
              <a:t>Avere dei contesti (</a:t>
            </a:r>
            <a:r>
              <a:rPr lang="it-IT" dirty="0" err="1"/>
              <a:t>boundaries</a:t>
            </a:r>
            <a:r>
              <a:rPr lang="it-IT" dirty="0"/>
              <a:t>) espliciti</a:t>
            </a:r>
          </a:p>
          <a:p>
            <a:pPr lvl="1"/>
            <a:r>
              <a:rPr lang="it-IT" dirty="0"/>
              <a:t>Più piccolo è il servizio, maggiori sono i benefici, ma anche i possibili problemi</a:t>
            </a:r>
          </a:p>
          <a:p>
            <a:pPr lvl="1"/>
            <a:endParaRPr lang="it-IT" dirty="0"/>
          </a:p>
          <a:p>
            <a:r>
              <a:rPr lang="it-IT" b="1" dirty="0"/>
              <a:t>Collaborano fra loro</a:t>
            </a:r>
          </a:p>
          <a:p>
            <a:pPr lvl="1"/>
            <a:r>
              <a:rPr lang="it-IT" dirty="0"/>
              <a:t>Espongono </a:t>
            </a:r>
            <a:r>
              <a:rPr lang="it-IT" dirty="0" err="1"/>
              <a:t>APIs</a:t>
            </a:r>
            <a:r>
              <a:rPr lang="it-IT" dirty="0"/>
              <a:t> (ma facendo attenzione, maggiore è l’esposizione, più sono le interconnessioni)</a:t>
            </a:r>
          </a:p>
        </p:txBody>
      </p:sp>
    </p:spTree>
    <p:extLst>
      <p:ext uri="{BB962C8B-B14F-4D97-AF65-F5344CB8AC3E}">
        <p14:creationId xmlns:p14="http://schemas.microsoft.com/office/powerpoint/2010/main" val="64496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6BD34-98BC-4D16-91C4-4B4FF75EC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Principi dei </a:t>
            </a:r>
            <a:r>
              <a:rPr lang="it-IT" dirty="0" err="1"/>
              <a:t>microservizi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7DB31-0B3E-4225-8994-CD721D3C8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/>
              <a:t>Autonomi</a:t>
            </a:r>
          </a:p>
          <a:p>
            <a:pPr lvl="1"/>
            <a:r>
              <a:rPr lang="it-IT" dirty="0"/>
              <a:t>Tutte le comunicazioni avvengono tramite network (indipendenza)</a:t>
            </a:r>
          </a:p>
          <a:p>
            <a:pPr lvl="1"/>
            <a:endParaRPr lang="it-IT" dirty="0"/>
          </a:p>
          <a:p>
            <a:r>
              <a:rPr lang="it-IT" b="1" dirty="0"/>
              <a:t>Rilasciabili autonomamente</a:t>
            </a:r>
          </a:p>
          <a:p>
            <a:pPr lvl="1"/>
            <a:r>
              <a:rPr lang="it-IT" dirty="0"/>
              <a:t>Devono poter essere rilasciati senza richiedere modifiche da parte dei consumer</a:t>
            </a:r>
          </a:p>
        </p:txBody>
      </p:sp>
    </p:spTree>
    <p:extLst>
      <p:ext uri="{BB962C8B-B14F-4D97-AF65-F5344CB8AC3E}">
        <p14:creationId xmlns:p14="http://schemas.microsoft.com/office/powerpoint/2010/main" val="2915725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80464-C4CA-0B48-AF13-25870D6D4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Benefici dei </a:t>
            </a:r>
            <a:r>
              <a:rPr lang="it-IT" dirty="0" err="1"/>
              <a:t>microservizi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1E069-02F3-F74C-992A-96A5EBCCE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Tecnologie eterogenee</a:t>
            </a:r>
          </a:p>
          <a:p>
            <a:pPr lvl="1"/>
            <a:r>
              <a:rPr lang="it-IT" dirty="0"/>
              <a:t>Basati su servizi, possono utilizzare diverse tecnologie dietro le quinte</a:t>
            </a:r>
          </a:p>
          <a:p>
            <a:pPr lvl="1"/>
            <a:r>
              <a:rPr lang="it-IT" dirty="0"/>
              <a:t>Benefici dal punto di vista dell’architettura, delle performance, organizzazione aziendale</a:t>
            </a:r>
          </a:p>
          <a:p>
            <a:pPr lvl="1"/>
            <a:r>
              <a:rPr lang="it-IT" dirty="0"/>
              <a:t>Adozione facile di nuove tecnologie</a:t>
            </a:r>
          </a:p>
          <a:p>
            <a:endParaRPr lang="it-IT" dirty="0"/>
          </a:p>
          <a:p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C45D50-B7C6-E340-A5CD-C0D8A8261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425" y="4361237"/>
            <a:ext cx="5406375" cy="181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738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F07E-C05B-453D-9B32-F3969F3BE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Benefici dei </a:t>
            </a:r>
            <a:r>
              <a:rPr lang="it-IT" dirty="0" err="1"/>
              <a:t>microservizi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D71D7-2384-48A5-952C-02ED82B48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Resilienza</a:t>
            </a:r>
          </a:p>
          <a:p>
            <a:pPr lvl="1"/>
            <a:r>
              <a:rPr lang="it-IT" dirty="0"/>
              <a:t>Concetto di </a:t>
            </a:r>
            <a:r>
              <a:rPr lang="it-IT" dirty="0" err="1"/>
              <a:t>bulkhead</a:t>
            </a:r>
            <a:r>
              <a:rPr lang="it-IT" dirty="0"/>
              <a:t> applicato ai service </a:t>
            </a:r>
            <a:r>
              <a:rPr lang="it-IT" dirty="0" err="1"/>
              <a:t>boundaries</a:t>
            </a:r>
            <a:endParaRPr lang="it-IT" dirty="0"/>
          </a:p>
          <a:p>
            <a:endParaRPr lang="it-IT" dirty="0"/>
          </a:p>
          <a:p>
            <a:r>
              <a:rPr lang="it-IT" dirty="0"/>
              <a:t>Scalabilità</a:t>
            </a:r>
          </a:p>
          <a:p>
            <a:pPr lvl="1"/>
            <a:r>
              <a:rPr lang="it-IT" dirty="0"/>
              <a:t>Possibilità di essere scalabili solo sulle funzionalità che richiedono scalabilità</a:t>
            </a:r>
          </a:p>
          <a:p>
            <a:endParaRPr lang="it-IT" dirty="0"/>
          </a:p>
          <a:p>
            <a:r>
              <a:rPr lang="it-IT" dirty="0"/>
              <a:t>Facilità di </a:t>
            </a:r>
            <a:r>
              <a:rPr lang="it-IT" dirty="0" err="1"/>
              <a:t>deploy</a:t>
            </a:r>
            <a:endParaRPr lang="it-IT" dirty="0"/>
          </a:p>
          <a:p>
            <a:pPr lvl="1"/>
            <a:r>
              <a:rPr lang="it-IT" dirty="0"/>
              <a:t>Ogni </a:t>
            </a:r>
            <a:r>
              <a:rPr lang="it-IT" dirty="0" err="1"/>
              <a:t>microservizio</a:t>
            </a:r>
            <a:r>
              <a:rPr lang="it-IT" dirty="0"/>
              <a:t> deve essere rilasciato in maniera indipendente</a:t>
            </a:r>
          </a:p>
          <a:p>
            <a:pPr lvl="1"/>
            <a:r>
              <a:rPr lang="it-IT" dirty="0"/>
              <a:t>Gestione del </a:t>
            </a:r>
            <a:r>
              <a:rPr lang="it-IT" dirty="0" err="1"/>
              <a:t>rollback</a:t>
            </a:r>
            <a:r>
              <a:rPr lang="it-IT" dirty="0"/>
              <a:t> semplice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39787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52B0D-A886-4670-8118-082685FF8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Benefici dei </a:t>
            </a:r>
            <a:r>
              <a:rPr lang="it-IT" dirty="0" err="1"/>
              <a:t>microservizi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7DEFE-CB00-429C-AF25-F7AC0AD37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Organizzazione aziendale</a:t>
            </a:r>
          </a:p>
          <a:p>
            <a:pPr lvl="1"/>
            <a:r>
              <a:rPr lang="it-IT" dirty="0"/>
              <a:t>L’uso dei </a:t>
            </a:r>
            <a:r>
              <a:rPr lang="it-IT" dirty="0" err="1"/>
              <a:t>microservizi</a:t>
            </a:r>
            <a:r>
              <a:rPr lang="it-IT" dirty="0"/>
              <a:t> aiuta l’organizzazione aziendale minimizzando il numero di persone concentrato su una singola </a:t>
            </a:r>
            <a:r>
              <a:rPr lang="it-IT" dirty="0" err="1"/>
              <a:t>codebase</a:t>
            </a:r>
            <a:endParaRPr lang="it-IT" dirty="0"/>
          </a:p>
          <a:p>
            <a:endParaRPr lang="it-IT" dirty="0"/>
          </a:p>
          <a:p>
            <a:r>
              <a:rPr lang="it-IT" dirty="0" err="1"/>
              <a:t>Composabilità</a:t>
            </a:r>
            <a:endParaRPr lang="it-IT" dirty="0"/>
          </a:p>
          <a:p>
            <a:pPr lvl="1"/>
            <a:r>
              <a:rPr lang="it-IT" dirty="0"/>
              <a:t>Riutilizzabilità dei componenti</a:t>
            </a:r>
          </a:p>
          <a:p>
            <a:endParaRPr lang="it-IT" dirty="0"/>
          </a:p>
          <a:p>
            <a:r>
              <a:rPr lang="it-IT" dirty="0"/>
              <a:t>Una buona scelta per i sistemi legacy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2105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2B1F0-13CE-4C7C-B1B0-29FCD6C1F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Chi sono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4958F4-B7BA-4239-ABCF-ACD03E4B0646}"/>
              </a:ext>
            </a:extLst>
          </p:cNvPr>
          <p:cNvSpPr>
            <a:spLocks noGrp="1"/>
          </p:cNvSpPr>
          <p:nvPr/>
        </p:nvSpPr>
        <p:spPr>
          <a:xfrm>
            <a:off x="8587740" y="6015038"/>
            <a:ext cx="3017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A521437-0170-4E37-9B6A-26C43D59B50C}" type="slidenum">
              <a:rPr lang="it-IT" smtClean="0"/>
              <a:pPr/>
              <a:t>2</a:t>
            </a:fld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826411-7947-464E-A4BB-3891BB1D944F}"/>
              </a:ext>
            </a:extLst>
          </p:cNvPr>
          <p:cNvSpPr txBox="1"/>
          <p:nvPr/>
        </p:nvSpPr>
        <p:spPr>
          <a:xfrm>
            <a:off x="3601333" y="1642538"/>
            <a:ext cx="3243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/>
              <a:t>Antonio Venditti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67C663-0DA1-40EF-83A3-36964BF8C137}"/>
              </a:ext>
            </a:extLst>
          </p:cNvPr>
          <p:cNvSpPr txBox="1"/>
          <p:nvPr/>
        </p:nvSpPr>
        <p:spPr>
          <a:xfrm>
            <a:off x="3614343" y="2300520"/>
            <a:ext cx="31136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None/>
            </a:pPr>
            <a:r>
              <a:rPr lang="it-IT" dirty="0"/>
              <a:t>Solution Architect @Blexin </a:t>
            </a:r>
            <a:r>
              <a:rPr lang="it-IT" dirty="0" err="1"/>
              <a:t>srl</a:t>
            </a:r>
            <a:endParaRPr lang="it-IT" dirty="0"/>
          </a:p>
          <a:p>
            <a:endParaRPr lang="en-GB" dirty="0"/>
          </a:p>
          <a:p>
            <a:r>
              <a:rPr lang="en-GB" dirty="0"/>
              <a:t>antonio.venditti@blexin.com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0C2B6D6-B0A0-4020-83C0-A781CF1F2B4C}"/>
              </a:ext>
            </a:extLst>
          </p:cNvPr>
          <p:cNvGrpSpPr/>
          <p:nvPr/>
        </p:nvGrpSpPr>
        <p:grpSpPr>
          <a:xfrm>
            <a:off x="3738341" y="4843771"/>
            <a:ext cx="1645617" cy="378470"/>
            <a:chOff x="2233574" y="6065394"/>
            <a:chExt cx="1645617" cy="378470"/>
          </a:xfrm>
        </p:grpSpPr>
        <p:sp>
          <p:nvSpPr>
            <p:cNvPr id="23" name="TextBox 9">
              <a:extLst>
                <a:ext uri="{FF2B5EF4-FFF2-40B4-BE49-F238E27FC236}">
                  <a16:creationId xmlns:a16="http://schemas.microsoft.com/office/drawing/2014/main" id="{9EED43A6-62AF-40B5-A500-BF46EB5CBE24}"/>
                </a:ext>
              </a:extLst>
            </p:cNvPr>
            <p:cNvSpPr txBox="1"/>
            <p:nvPr/>
          </p:nvSpPr>
          <p:spPr>
            <a:xfrm>
              <a:off x="2640967" y="6069963"/>
              <a:ext cx="12382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/>
                <a:t>@</a:t>
              </a:r>
              <a:r>
                <a:rPr lang="it-IT" sz="1800" dirty="0"/>
                <a:t>VAsoft83</a:t>
              </a:r>
              <a:endParaRPr lang="en-GB" dirty="0"/>
            </a:p>
          </p:txBody>
        </p:sp>
        <p:pic>
          <p:nvPicPr>
            <p:cNvPr id="24" name="Picture 23" descr="Twitter - Wikipedia">
              <a:extLst>
                <a:ext uri="{FF2B5EF4-FFF2-40B4-BE49-F238E27FC236}">
                  <a16:creationId xmlns:a16="http://schemas.microsoft.com/office/drawing/2014/main" id="{8E935C1F-5723-46AC-87FE-1B98823130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3574" y="6065394"/>
              <a:ext cx="378470" cy="378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3D2A91F-887F-4001-85CF-7FFDF17D5C1D}"/>
              </a:ext>
            </a:extLst>
          </p:cNvPr>
          <p:cNvGrpSpPr/>
          <p:nvPr/>
        </p:nvGrpSpPr>
        <p:grpSpPr>
          <a:xfrm>
            <a:off x="3738341" y="4275129"/>
            <a:ext cx="1582715" cy="369332"/>
            <a:chOff x="5539290" y="4410815"/>
            <a:chExt cx="1582715" cy="36933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A35CF05-838D-47E9-9F4E-B6AE14D746A0}"/>
                </a:ext>
              </a:extLst>
            </p:cNvPr>
            <p:cNvSpPr/>
            <p:nvPr/>
          </p:nvSpPr>
          <p:spPr>
            <a:xfrm>
              <a:off x="5879101" y="4410815"/>
              <a:ext cx="12429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hlinkClick r:id="rId3"/>
                </a:rPr>
                <a:t>avenditti83</a:t>
              </a:r>
              <a:endParaRPr lang="en-GB" dirty="0"/>
            </a:p>
          </p:txBody>
        </p:sp>
        <p:pic>
          <p:nvPicPr>
            <p:cNvPr id="22" name="Picture 21" descr="LinkedIn - App su Google Play">
              <a:extLst>
                <a:ext uri="{FF2B5EF4-FFF2-40B4-BE49-F238E27FC236}">
                  <a16:creationId xmlns:a16="http://schemas.microsoft.com/office/drawing/2014/main" id="{93964B54-A5AB-458D-BC38-9EC2B2D859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9290" y="4442822"/>
              <a:ext cx="293230" cy="2932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891276-2DBB-4C8D-B26E-A3DAE077C18F}"/>
              </a:ext>
            </a:extLst>
          </p:cNvPr>
          <p:cNvGrpSpPr/>
          <p:nvPr/>
        </p:nvGrpSpPr>
        <p:grpSpPr>
          <a:xfrm>
            <a:off x="7410508" y="4307136"/>
            <a:ext cx="2739257" cy="369332"/>
            <a:chOff x="6368747" y="5181802"/>
            <a:chExt cx="2739257" cy="36933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C6A89FE-1F8E-4FA3-BF55-5066DC31A2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8747" y="5214103"/>
              <a:ext cx="304731" cy="304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C5211A6-6F85-4D99-853F-8C6AF474A1DC}"/>
                </a:ext>
              </a:extLst>
            </p:cNvPr>
            <p:cNvSpPr/>
            <p:nvPr/>
          </p:nvSpPr>
          <p:spPr>
            <a:xfrm>
              <a:off x="6743254" y="5181802"/>
              <a:ext cx="23647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blexin.com/it-IT/posts</a:t>
              </a:r>
              <a:endParaRPr lang="en-GB" dirty="0"/>
            </a:p>
          </p:txBody>
        </p:sp>
      </p:grpSp>
      <p:pic>
        <p:nvPicPr>
          <p:cNvPr id="3" name="Immagine 2" descr="Immagine che contiene uomo, persona, parete, occhiali&#10;&#10;Descrizione generata automaticamente">
            <a:extLst>
              <a:ext uri="{FF2B5EF4-FFF2-40B4-BE49-F238E27FC236}">
                <a16:creationId xmlns:a16="http://schemas.microsoft.com/office/drawing/2014/main" id="{2CD96B09-C786-FC19-8339-3C403C2B7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108" y="1642538"/>
            <a:ext cx="2238253" cy="2550905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320905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65257-C140-477B-BBFA-599BFB49E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rende buono un </a:t>
            </a:r>
            <a:r>
              <a:rPr lang="it-IT" dirty="0" err="1"/>
              <a:t>microservizio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A959A-63EF-46DC-BC6A-B790D46D9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Loose</a:t>
            </a:r>
            <a:r>
              <a:rPr lang="it-IT" dirty="0"/>
              <a:t> </a:t>
            </a:r>
            <a:r>
              <a:rPr lang="it-IT" dirty="0" err="1"/>
              <a:t>Coupling</a:t>
            </a:r>
            <a:endParaRPr lang="it-IT" dirty="0"/>
          </a:p>
          <a:p>
            <a:pPr lvl="1"/>
            <a:r>
              <a:rPr lang="it-IT" dirty="0"/>
              <a:t>Quando i servizi sono </a:t>
            </a:r>
            <a:r>
              <a:rPr lang="it-IT" dirty="0" err="1"/>
              <a:t>loosely</a:t>
            </a:r>
            <a:r>
              <a:rPr lang="it-IT" dirty="0"/>
              <a:t> </a:t>
            </a:r>
            <a:r>
              <a:rPr lang="it-IT" dirty="0" err="1"/>
              <a:t>coupled</a:t>
            </a:r>
            <a:r>
              <a:rPr lang="it-IT" dirty="0"/>
              <a:t>, una modifica ad un servizio non richiede la modifica agli altri. </a:t>
            </a:r>
          </a:p>
          <a:p>
            <a:pPr lvl="1"/>
            <a:r>
              <a:rPr lang="it-IT" dirty="0"/>
              <a:t>Un servizio conosce poco o nulla dei servizi con cui parla</a:t>
            </a:r>
          </a:p>
          <a:p>
            <a:pPr lvl="1"/>
            <a:r>
              <a:rPr lang="it-IT" dirty="0"/>
              <a:t>Conviene limitare il numero di chiamate diverse tra i servizi</a:t>
            </a:r>
          </a:p>
          <a:p>
            <a:endParaRPr lang="it-IT" dirty="0"/>
          </a:p>
          <a:p>
            <a:r>
              <a:rPr lang="it-IT" dirty="0"/>
              <a:t>High </a:t>
            </a:r>
            <a:r>
              <a:rPr lang="it-IT" dirty="0" err="1"/>
              <a:t>Cohesion</a:t>
            </a:r>
            <a:endParaRPr lang="it-IT" dirty="0"/>
          </a:p>
          <a:p>
            <a:pPr lvl="1"/>
            <a:r>
              <a:rPr lang="it-IT" dirty="0" err="1"/>
              <a:t>Boundaries</a:t>
            </a:r>
            <a:r>
              <a:rPr lang="it-IT" dirty="0"/>
              <a:t> con accoppiamento dei domini comuni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3002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642AD-7856-4C57-8691-4454CCDB3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Organizzazione aziendale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27F988-4D72-49C3-84C0-B972C64CE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422" y="2126120"/>
            <a:ext cx="8467155" cy="375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95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BCF9C-4788-4902-AF43-B611EA4E3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Service </a:t>
            </a:r>
            <a:r>
              <a:rPr lang="it-IT" dirty="0" err="1"/>
              <a:t>Oriented</a:t>
            </a:r>
            <a:r>
              <a:rPr lang="it-IT" dirty="0"/>
              <a:t> Architecture (SOA)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616D9-426F-41D7-9434-A5EF42794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E’ un design system dove più servizi collaborano fra loro per esporre delle informazioni</a:t>
            </a:r>
          </a:p>
          <a:p>
            <a:r>
              <a:rPr lang="it-IT" dirty="0"/>
              <a:t>Le comunicazioni avvengono via network</a:t>
            </a:r>
          </a:p>
          <a:p>
            <a:r>
              <a:rPr lang="it-IT" dirty="0"/>
              <a:t>Ogni servizio ha i propri </a:t>
            </a:r>
            <a:r>
              <a:rPr lang="it-IT" dirty="0" err="1"/>
              <a:t>boundaries</a:t>
            </a:r>
            <a:endParaRPr lang="it-IT" dirty="0"/>
          </a:p>
          <a:p>
            <a:r>
              <a:rPr lang="it-IT" dirty="0"/>
              <a:t>Manutenibilità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 algn="ctr">
              <a:buNone/>
            </a:pPr>
            <a:r>
              <a:rPr lang="it-IT" dirty="0"/>
              <a:t>I </a:t>
            </a:r>
            <a:r>
              <a:rPr lang="it-IT" dirty="0" err="1"/>
              <a:t>microservizi</a:t>
            </a:r>
            <a:r>
              <a:rPr lang="it-IT" dirty="0"/>
              <a:t> sono un’accezione di SOA</a:t>
            </a:r>
          </a:p>
        </p:txBody>
      </p:sp>
    </p:spTree>
    <p:extLst>
      <p:ext uri="{BB962C8B-B14F-4D97-AF65-F5344CB8AC3E}">
        <p14:creationId xmlns:p14="http://schemas.microsoft.com/office/powerpoint/2010/main" val="1462261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D752B-6098-B940-AC66-9188650B7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1"/>
            <a:ext cx="9144000" cy="4595267"/>
          </a:xfrm>
        </p:spPr>
        <p:txBody>
          <a:bodyPr anchor="ctr"/>
          <a:lstStyle/>
          <a:p>
            <a:r>
              <a:rPr lang="it-IT" b="1" i="1" dirty="0" err="1"/>
              <a:t>Microservices</a:t>
            </a:r>
            <a:r>
              <a:rPr lang="it-IT" b="1" i="1" dirty="0"/>
              <a:t> are </a:t>
            </a:r>
            <a:r>
              <a:rPr lang="it-IT" b="1" i="1" dirty="0" err="1"/>
              <a:t>not</a:t>
            </a:r>
            <a:r>
              <a:rPr lang="it-IT" b="1" i="1" dirty="0"/>
              <a:t> a silver </a:t>
            </a:r>
            <a:r>
              <a:rPr lang="it-IT" b="1" i="1" dirty="0" err="1"/>
              <a:t>bullet</a:t>
            </a:r>
            <a:r>
              <a:rPr lang="it-IT" b="1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24127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00552-5AF3-4285-8595-00BD7280D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Fattori negativi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710DC-A309-4C72-9C28-C9BDF16E7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Maggiore complessità</a:t>
            </a:r>
          </a:p>
          <a:p>
            <a:pPr lvl="1"/>
            <a:r>
              <a:rPr lang="it-IT" dirty="0"/>
              <a:t>Come si integrano tutte le componenti?</a:t>
            </a:r>
          </a:p>
          <a:p>
            <a:pPr lvl="1"/>
            <a:r>
              <a:rPr lang="it-IT" dirty="0"/>
              <a:t>Deployment</a:t>
            </a:r>
          </a:p>
          <a:p>
            <a:pPr lvl="1"/>
            <a:r>
              <a:rPr lang="it-IT" dirty="0"/>
              <a:t>Monitoring</a:t>
            </a:r>
          </a:p>
          <a:p>
            <a:pPr lvl="1"/>
            <a:r>
              <a:rPr lang="it-IT" dirty="0"/>
              <a:t>Team skill oltre coding skill</a:t>
            </a:r>
          </a:p>
          <a:p>
            <a:pPr lvl="1"/>
            <a:r>
              <a:rPr lang="it-IT" dirty="0"/>
              <a:t>Grandezza di un </a:t>
            </a:r>
            <a:r>
              <a:rPr lang="it-IT" dirty="0" err="1"/>
              <a:t>microservizio</a:t>
            </a:r>
            <a:endParaRPr lang="it-IT" dirty="0"/>
          </a:p>
          <a:p>
            <a:endParaRPr lang="it-IT" dirty="0"/>
          </a:p>
          <a:p>
            <a:r>
              <a:rPr lang="it-IT" dirty="0" err="1"/>
              <a:t>Eventual</a:t>
            </a:r>
            <a:r>
              <a:rPr lang="it-IT" dirty="0"/>
              <a:t> </a:t>
            </a:r>
            <a:r>
              <a:rPr lang="it-IT" dirty="0" err="1"/>
              <a:t>consistency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5393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EEE-A879-9440-A09F-CF1248EBB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ruolo dell’architetto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FBCD3-2B68-B14A-9BBA-202B301E2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Gli architetti non devono creare più un prodotto perfetto, ma pronto al </a:t>
            </a:r>
            <a:r>
              <a:rPr lang="it-IT" b="1" dirty="0"/>
              <a:t>cambiamento</a:t>
            </a:r>
          </a:p>
          <a:p>
            <a:r>
              <a:rPr lang="it-IT" dirty="0"/>
              <a:t>Ricordarsi che un sistema è per gli utenti, ma ci sono anche altri attori in gioco</a:t>
            </a:r>
          </a:p>
          <a:p>
            <a:r>
              <a:rPr lang="it-IT" dirty="0"/>
              <a:t>Pensare sempre a come avviene la comunicazione fra i componenti e non a cosa c’è dietro i componenti</a:t>
            </a:r>
          </a:p>
          <a:p>
            <a:r>
              <a:rPr lang="it-IT" dirty="0"/>
              <a:t>Comunicare ed essere presente nel team</a:t>
            </a:r>
          </a:p>
        </p:txBody>
      </p:sp>
    </p:spTree>
    <p:extLst>
      <p:ext uri="{BB962C8B-B14F-4D97-AF65-F5344CB8AC3E}">
        <p14:creationId xmlns:p14="http://schemas.microsoft.com/office/powerpoint/2010/main" val="35946532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47773-2D61-4642-9775-9349857BC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Goals</a:t>
            </a:r>
            <a:r>
              <a:rPr lang="it-IT" dirty="0"/>
              <a:t>, </a:t>
            </a:r>
            <a:r>
              <a:rPr lang="it-IT" dirty="0" err="1"/>
              <a:t>principles</a:t>
            </a:r>
            <a:r>
              <a:rPr lang="it-IT" dirty="0"/>
              <a:t> &amp; </a:t>
            </a:r>
            <a:r>
              <a:rPr lang="it-IT" dirty="0" err="1"/>
              <a:t>pratices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38D44E-8CFC-EC42-A42A-3AB0615E1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1825625"/>
            <a:ext cx="63246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1227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C78F3-9593-7F42-ADB9-54A8EBFD5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Principi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E349FB-88C2-0143-A6F3-3D07DD883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857" y="1377455"/>
            <a:ext cx="7476057" cy="523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065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FDD26-EFF7-134D-9104-345781939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Fattori determinanti per un architetto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8DE16-CD89-734A-BD2C-16C84BFA2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b="1" dirty="0"/>
              <a:t>Vision</a:t>
            </a:r>
          </a:p>
          <a:p>
            <a:pPr lvl="1"/>
            <a:r>
              <a:rPr lang="it-IT" dirty="0"/>
              <a:t>fare in modo che tutti abbiano una visione del progetto e dei suoi requisiti</a:t>
            </a:r>
          </a:p>
          <a:p>
            <a:pPr lvl="1"/>
            <a:endParaRPr lang="it-IT" dirty="0"/>
          </a:p>
          <a:p>
            <a:r>
              <a:rPr lang="it-IT" b="1" dirty="0"/>
              <a:t>Empatia</a:t>
            </a:r>
          </a:p>
          <a:p>
            <a:pPr lvl="1"/>
            <a:r>
              <a:rPr lang="it-IT" dirty="0"/>
              <a:t>comprendere gli impatti delle decisioni su clienti e colleghi</a:t>
            </a:r>
          </a:p>
          <a:p>
            <a:pPr lvl="1"/>
            <a:endParaRPr lang="it-IT" dirty="0"/>
          </a:p>
          <a:p>
            <a:r>
              <a:rPr lang="it-IT" b="1" dirty="0"/>
              <a:t>Collaborazione</a:t>
            </a:r>
          </a:p>
          <a:p>
            <a:pPr lvl="1"/>
            <a:r>
              <a:rPr lang="it-IT" dirty="0"/>
              <a:t>aiutare e coinvolgere i colleghi nella </a:t>
            </a:r>
            <a:r>
              <a:rPr lang="it-IT" dirty="0" err="1"/>
              <a:t>vision</a:t>
            </a:r>
            <a:endParaRPr lang="it-IT" dirty="0"/>
          </a:p>
          <a:p>
            <a:pPr lvl="1"/>
            <a:endParaRPr lang="it-IT" dirty="0"/>
          </a:p>
          <a:p>
            <a:r>
              <a:rPr lang="it-IT" b="1" dirty="0"/>
              <a:t>Adattarsi</a:t>
            </a:r>
          </a:p>
          <a:p>
            <a:pPr lvl="1"/>
            <a:r>
              <a:rPr lang="it-IT" dirty="0"/>
              <a:t>essere pronto al cambiamento della </a:t>
            </a:r>
            <a:r>
              <a:rPr lang="it-IT" dirty="0" err="1"/>
              <a:t>vision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798707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17922-8FA7-AF4C-A88A-815507AD1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Fattori determinanti per un architetto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D2148-5942-124B-A96D-1E32B19DB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/>
              <a:t>Autonomia</a:t>
            </a:r>
          </a:p>
          <a:p>
            <a:pPr lvl="1"/>
            <a:r>
              <a:rPr lang="it-IT" dirty="0"/>
              <a:t>trovare il giusto bilanciamento tra rendere autonomi il proprio team o standardizzare </a:t>
            </a:r>
          </a:p>
          <a:p>
            <a:pPr lvl="1"/>
            <a:endParaRPr lang="it-IT" dirty="0"/>
          </a:p>
          <a:p>
            <a:r>
              <a:rPr lang="it-IT" b="1" dirty="0" err="1"/>
              <a:t>Governance</a:t>
            </a:r>
            <a:endParaRPr lang="it-IT" b="1" dirty="0"/>
          </a:p>
          <a:p>
            <a:pPr lvl="1"/>
            <a:r>
              <a:rPr lang="it-IT" dirty="0"/>
              <a:t>verificare la corretta implementazione della </a:t>
            </a:r>
            <a:r>
              <a:rPr lang="it-IT" dirty="0" err="1"/>
              <a:t>vision</a:t>
            </a:r>
            <a:endParaRPr lang="it-IT" dirty="0"/>
          </a:p>
          <a:p>
            <a:pPr lvl="1"/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2948098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5755-55EC-434E-9DA1-9C486F554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Presentatevi</a:t>
            </a:r>
            <a:endParaRPr lang="en-US" dirty="0"/>
          </a:p>
        </p:txBody>
      </p:sp>
      <p:sp>
        <p:nvSpPr>
          <p:cNvPr id="4" name="Ovale 12">
            <a:extLst>
              <a:ext uri="{FF2B5EF4-FFF2-40B4-BE49-F238E27FC236}">
                <a16:creationId xmlns:a16="http://schemas.microsoft.com/office/drawing/2014/main" id="{7DC51CA5-7D2D-4BF5-ADDC-18305E1BF40A}"/>
              </a:ext>
            </a:extLst>
          </p:cNvPr>
          <p:cNvSpPr/>
          <p:nvPr/>
        </p:nvSpPr>
        <p:spPr>
          <a:xfrm>
            <a:off x="1681655" y="2545072"/>
            <a:ext cx="814438" cy="8144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+mj-lt"/>
              </a:rPr>
              <a:t>1</a:t>
            </a:r>
          </a:p>
        </p:txBody>
      </p:sp>
      <p:sp>
        <p:nvSpPr>
          <p:cNvPr id="5" name="Segnaposto contenuto 15">
            <a:extLst>
              <a:ext uri="{FF2B5EF4-FFF2-40B4-BE49-F238E27FC236}">
                <a16:creationId xmlns:a16="http://schemas.microsoft.com/office/drawing/2014/main" id="{014CBD1F-3FEE-481F-B656-0CD2411218FA}"/>
              </a:ext>
            </a:extLst>
          </p:cNvPr>
          <p:cNvSpPr txBox="1">
            <a:spLocks/>
          </p:cNvSpPr>
          <p:nvPr/>
        </p:nvSpPr>
        <p:spPr>
          <a:xfrm>
            <a:off x="1085144" y="3568338"/>
            <a:ext cx="2007461" cy="22002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Come </a:t>
            </a:r>
            <a:r>
              <a:rPr lang="en-GB" dirty="0" err="1"/>
              <a:t>ti</a:t>
            </a:r>
            <a:r>
              <a:rPr lang="en-GB" dirty="0"/>
              <a:t> </a:t>
            </a:r>
            <a:r>
              <a:rPr lang="en-GB" dirty="0" err="1"/>
              <a:t>chiami</a:t>
            </a:r>
            <a:r>
              <a:rPr lang="en-GB" dirty="0"/>
              <a:t>?</a:t>
            </a:r>
          </a:p>
        </p:txBody>
      </p:sp>
      <p:sp>
        <p:nvSpPr>
          <p:cNvPr id="6" name="Ovale 17">
            <a:extLst>
              <a:ext uri="{FF2B5EF4-FFF2-40B4-BE49-F238E27FC236}">
                <a16:creationId xmlns:a16="http://schemas.microsoft.com/office/drawing/2014/main" id="{F20D1276-5168-461B-BC11-FA3C1A9E68E2}"/>
              </a:ext>
            </a:extLst>
          </p:cNvPr>
          <p:cNvSpPr/>
          <p:nvPr/>
        </p:nvSpPr>
        <p:spPr>
          <a:xfrm>
            <a:off x="5374737" y="2545073"/>
            <a:ext cx="814438" cy="8144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+mj-lt"/>
              </a:rPr>
              <a:t>2</a:t>
            </a:r>
          </a:p>
        </p:txBody>
      </p:sp>
      <p:sp>
        <p:nvSpPr>
          <p:cNvPr id="7" name="Segnaposto contenuto 15">
            <a:extLst>
              <a:ext uri="{FF2B5EF4-FFF2-40B4-BE49-F238E27FC236}">
                <a16:creationId xmlns:a16="http://schemas.microsoft.com/office/drawing/2014/main" id="{3F263207-EB57-4978-9AB9-663733AF449C}"/>
              </a:ext>
            </a:extLst>
          </p:cNvPr>
          <p:cNvSpPr txBox="1">
            <a:spLocks/>
          </p:cNvSpPr>
          <p:nvPr/>
        </p:nvSpPr>
        <p:spPr>
          <a:xfrm>
            <a:off x="4619200" y="3568338"/>
            <a:ext cx="2325513" cy="22002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Di </a:t>
            </a:r>
            <a:r>
              <a:rPr lang="en-GB" dirty="0" err="1"/>
              <a:t>cosa</a:t>
            </a:r>
            <a:r>
              <a:rPr lang="en-GB" dirty="0"/>
              <a:t> </a:t>
            </a:r>
            <a:r>
              <a:rPr lang="en-GB" dirty="0" err="1"/>
              <a:t>ti</a:t>
            </a:r>
            <a:r>
              <a:rPr lang="en-GB" dirty="0"/>
              <a:t> </a:t>
            </a:r>
            <a:r>
              <a:rPr lang="en-GB" dirty="0" err="1"/>
              <a:t>occupi</a:t>
            </a:r>
            <a:r>
              <a:rPr lang="en-GB" dirty="0"/>
              <a:t> in </a:t>
            </a:r>
            <a:r>
              <a:rPr lang="en-GB" dirty="0" err="1"/>
              <a:t>azienda</a:t>
            </a:r>
            <a:r>
              <a:rPr lang="en-GB" dirty="0"/>
              <a:t>?</a:t>
            </a:r>
          </a:p>
        </p:txBody>
      </p:sp>
      <p:sp>
        <p:nvSpPr>
          <p:cNvPr id="8" name="Ovale 19">
            <a:extLst>
              <a:ext uri="{FF2B5EF4-FFF2-40B4-BE49-F238E27FC236}">
                <a16:creationId xmlns:a16="http://schemas.microsoft.com/office/drawing/2014/main" id="{01747671-6AD2-411C-BC8C-BFF80AAE804B}"/>
              </a:ext>
            </a:extLst>
          </p:cNvPr>
          <p:cNvSpPr/>
          <p:nvPr/>
        </p:nvSpPr>
        <p:spPr>
          <a:xfrm>
            <a:off x="9067820" y="2545073"/>
            <a:ext cx="814439" cy="8144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>
                <a:latin typeface="+mj-lt"/>
              </a:rPr>
              <a:t>3</a:t>
            </a:r>
          </a:p>
        </p:txBody>
      </p:sp>
      <p:sp>
        <p:nvSpPr>
          <p:cNvPr id="9" name="Segnaposto contenuto 15">
            <a:extLst>
              <a:ext uri="{FF2B5EF4-FFF2-40B4-BE49-F238E27FC236}">
                <a16:creationId xmlns:a16="http://schemas.microsoft.com/office/drawing/2014/main" id="{94B42468-14C7-49EE-8EB5-42257784FC0B}"/>
              </a:ext>
            </a:extLst>
          </p:cNvPr>
          <p:cNvSpPr txBox="1">
            <a:spLocks/>
          </p:cNvSpPr>
          <p:nvPr/>
        </p:nvSpPr>
        <p:spPr>
          <a:xfrm>
            <a:off x="7995022" y="3568338"/>
            <a:ext cx="2956188" cy="22002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La </a:t>
            </a:r>
            <a:r>
              <a:rPr lang="en-GB" dirty="0" err="1"/>
              <a:t>tua</a:t>
            </a:r>
            <a:r>
              <a:rPr lang="en-GB" dirty="0"/>
              <a:t> </a:t>
            </a:r>
            <a:r>
              <a:rPr lang="en-GB" dirty="0" err="1"/>
              <a:t>esperienza</a:t>
            </a:r>
            <a:r>
              <a:rPr lang="en-GB" dirty="0"/>
              <a:t> con </a:t>
            </a:r>
            <a:r>
              <a:rPr lang="en-GB" dirty="0" err="1"/>
              <a:t>sull’argomento</a:t>
            </a:r>
            <a:r>
              <a:rPr lang="en-GB" dirty="0"/>
              <a:t> e </a:t>
            </a:r>
            <a:r>
              <a:rPr lang="en-GB" dirty="0" err="1"/>
              <a:t>cosa</a:t>
            </a:r>
            <a:r>
              <a:rPr lang="en-GB" dirty="0"/>
              <a:t> </a:t>
            </a:r>
            <a:r>
              <a:rPr lang="en-GB" dirty="0" err="1"/>
              <a:t>ti</a:t>
            </a:r>
            <a:r>
              <a:rPr lang="en-GB" dirty="0"/>
              <a:t> </a:t>
            </a:r>
            <a:r>
              <a:rPr lang="en-GB" dirty="0" err="1"/>
              <a:t>aspetti</a:t>
            </a:r>
            <a:r>
              <a:rPr lang="en-GB" dirty="0"/>
              <a:t> dal </a:t>
            </a:r>
            <a:r>
              <a:rPr lang="en-GB" dirty="0" err="1"/>
              <a:t>corso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27265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A14ACE-524D-4A34-9578-0F227F373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995" y="662665"/>
            <a:ext cx="9826009" cy="551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1842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3B8694-26EF-45D0-98F1-CED7F686E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58" y="610124"/>
            <a:ext cx="9393084" cy="563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3006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F331C6-0194-433C-B5CF-4E23AE7FB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241" y="763340"/>
            <a:ext cx="9909517" cy="533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0905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63376-FF94-44BF-B257-40EE1AE2A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Microservizi</a:t>
            </a:r>
            <a:r>
              <a:rPr lang="it-IT" dirty="0"/>
              <a:t> e </a:t>
            </a:r>
            <a:r>
              <a:rPr lang="it-IT" dirty="0" err="1"/>
              <a:t>Datastore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B6A52-097A-496E-9646-C9122180A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769" y="2443335"/>
            <a:ext cx="8530461" cy="311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4411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72C93-7588-451B-A663-F376A8E0D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Non condividere il DB!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001B98-0F09-48FD-A9B1-607949CF7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739" y="2429146"/>
            <a:ext cx="8508521" cy="314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59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269F-22C6-4AC1-9AB0-49F6D534C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Store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DE8601-9310-40CE-AA85-1D791FE9C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492" y="2099234"/>
            <a:ext cx="8895015" cy="380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757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EFBA1-C810-44A1-B8F9-4C82A883E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Synchronization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E64AF-70FB-4851-A5A1-E8A161230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A405C9-E47A-4390-A989-0D033BB41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896" y="1690688"/>
            <a:ext cx="10560208" cy="447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344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B0C896-5B51-4162-A560-F94C6FD83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939159"/>
            <a:ext cx="7644627" cy="27510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Creare microservizi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04422A-DE75-4435-B81C-6490B3155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782320"/>
            <a:ext cx="7644627" cy="1329443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ESEMPIO</a:t>
            </a:r>
            <a:endParaRPr lang="en-US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54752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874127-FCD7-4AF5-9383-422280A3D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Applicazione per Ticket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29F2F4-153C-4EAD-9E3C-741AD2F9A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799" y="1921681"/>
            <a:ext cx="8436401" cy="415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7980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7A920-E8C1-4DBF-9BE0-BCD69C006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Un approccio tipico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03949F-315B-4F61-B150-9907C0B3E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333" y="2012009"/>
            <a:ext cx="8585334" cy="397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40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D36159-D96E-4861-9D39-954F901C2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rgbClr val="FFFFFF"/>
                </a:solidFill>
              </a:rPr>
              <a:t>Cosa sono i </a:t>
            </a:r>
            <a:r>
              <a:rPr lang="it-IT" dirty="0" err="1">
                <a:solidFill>
                  <a:srgbClr val="FFFFFF"/>
                </a:solidFill>
              </a:rPr>
              <a:t>microservizi</a:t>
            </a:r>
            <a:r>
              <a:rPr lang="it-IT" dirty="0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6E12E-EF0B-4489-8D6B-08DC3EC60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it-IT" sz="4000" b="1" i="1" dirty="0" err="1"/>
              <a:t>Microservices</a:t>
            </a:r>
            <a:r>
              <a:rPr lang="it-IT" sz="4000" b="1" i="1" dirty="0"/>
              <a:t> are small, </a:t>
            </a:r>
            <a:r>
              <a:rPr lang="it-IT" sz="4000" b="1" i="1" dirty="0" err="1"/>
              <a:t>autonomous</a:t>
            </a:r>
            <a:r>
              <a:rPr lang="it-IT" sz="4000" b="1" i="1" dirty="0"/>
              <a:t> services </a:t>
            </a:r>
            <a:r>
              <a:rPr lang="it-IT" sz="4000" b="1" i="1" dirty="0" err="1"/>
              <a:t>that</a:t>
            </a:r>
            <a:r>
              <a:rPr lang="it-IT" sz="4000" b="1" i="1" dirty="0"/>
              <a:t> work </a:t>
            </a:r>
            <a:r>
              <a:rPr lang="it-IT" sz="4000" b="1" i="1" dirty="0" err="1"/>
              <a:t>together</a:t>
            </a:r>
            <a:endParaRPr lang="it-IT" sz="4000" b="1" i="1" dirty="0"/>
          </a:p>
          <a:p>
            <a:pPr marL="0" indent="0" algn="ctr">
              <a:buNone/>
            </a:pPr>
            <a:r>
              <a:rPr lang="it-IT" b="1" dirty="0"/>
              <a:t>- Sam Newman</a:t>
            </a:r>
            <a:endParaRPr lang="it-IT" sz="4000" b="1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993712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A12DC-E8F4-4708-AE09-E0901385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Un approccio a </a:t>
            </a:r>
            <a:r>
              <a:rPr lang="it-IT" dirty="0" err="1"/>
              <a:t>microservizi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9F4D17-A591-4D17-8A4A-0BB332051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312" y="1908576"/>
            <a:ext cx="8675376" cy="418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8430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A3D4B-D406-49AB-B4DD-282AFA571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Architettura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41F03-6F7B-4A45-A4EC-EA1C95059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L’applicazione consiste di «piccoli» servizi</a:t>
            </a:r>
          </a:p>
          <a:p>
            <a:r>
              <a:rPr lang="it-IT" dirty="0"/>
              <a:t>Ogni servizio è indipendente</a:t>
            </a:r>
          </a:p>
          <a:p>
            <a:r>
              <a:rPr lang="it-IT" dirty="0"/>
              <a:t>Ogni servizio si occupa di un solo task</a:t>
            </a:r>
          </a:p>
        </p:txBody>
      </p:sp>
    </p:spTree>
    <p:extLst>
      <p:ext uri="{BB962C8B-B14F-4D97-AF65-F5344CB8AC3E}">
        <p14:creationId xmlns:p14="http://schemas.microsoft.com/office/powerpoint/2010/main" val="31793555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734C5-A839-4B25-9ACE-947FD4C60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Definizione di un servizio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569B9-5A47-4C1F-BEDB-B00D83426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1738" cy="4351338"/>
          </a:xfrm>
        </p:spPr>
        <p:txBody>
          <a:bodyPr/>
          <a:lstStyle/>
          <a:p>
            <a:r>
              <a:rPr lang="it-IT" dirty="0"/>
              <a:t>E’ il servizio indipendente?</a:t>
            </a:r>
          </a:p>
          <a:p>
            <a:r>
              <a:rPr lang="it-IT" dirty="0"/>
              <a:t>Si occupa di un solo task?</a:t>
            </a:r>
          </a:p>
          <a:p>
            <a:endParaRPr lang="it-IT" dirty="0"/>
          </a:p>
          <a:p>
            <a:r>
              <a:rPr lang="it-IT" dirty="0"/>
              <a:t>Se no, occorre aggiungere un nuovo servizio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6549F8-5DEF-4B9C-839D-C7BC919F9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252" y="2441480"/>
            <a:ext cx="5746296" cy="311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3651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889A5-4FFD-4B75-BAD1-0FE9FCBA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Un primo </a:t>
            </a:r>
            <a:r>
              <a:rPr lang="it-IT" dirty="0" err="1"/>
              <a:t>microservizio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65F00-F558-43FC-9627-6BE88A92B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AF7431-9E70-4FD8-9AB1-A663D926D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181" y="1875971"/>
            <a:ext cx="2397637" cy="430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7566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0CB51-B1D1-4EB0-9665-12BDDFE5C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Model nei </a:t>
            </a:r>
            <a:r>
              <a:rPr lang="it-IT" dirty="0" err="1"/>
              <a:t>microservizi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1C9A7-C894-4D18-837A-CE4030F49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A3A1CE-749D-41AB-B825-D2BA9E2A7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79" y="3182541"/>
            <a:ext cx="8723442" cy="163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920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F10A8-3322-4011-9242-97F9657FD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Condivisione del modello (da evitare!)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7A6FB0-4817-4A85-B7F9-CE5DCD619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283" y="2323399"/>
            <a:ext cx="8759434" cy="335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550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8E895-AE81-4CC5-883C-B5E5D8D6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Versionamento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6FB7D9-4CA6-4F41-8592-3ECD5D907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150" y="2552016"/>
            <a:ext cx="7327699" cy="289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383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C33B9-77D1-4EF4-BF12-845AFD84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Versionamento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54A3B6-1E74-4257-93BF-9C7EDA940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157" y="2448371"/>
            <a:ext cx="7889685" cy="310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57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80AEF-9423-45AC-B4CC-8B0AFADF9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Versionamento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716D5D-1205-4E48-AF37-DDE24B0E5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407" y="1995022"/>
            <a:ext cx="5095186" cy="4012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0877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AC61F-0923-4D0B-BA37-D85099FB1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Versionamento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ACEE2-D822-4589-AC87-CBF861C18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314" y="1937335"/>
            <a:ext cx="5303372" cy="412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939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6E93A-03FE-47E5-B7DC-FD19D503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monolite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ED0C7A-91CE-4C4C-878C-294B607B1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33" y="2125405"/>
            <a:ext cx="7878733" cy="375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5467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46D2-4C86-48EC-B743-688B6ACF8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Testing durante lo sviluppo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9CB162-E92B-4A55-BD01-F117413E8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287" y="1825625"/>
            <a:ext cx="7215426" cy="421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2612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D572D-D4D2-4504-B4EC-4075AF8F2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Un </a:t>
            </a:r>
            <a:r>
              <a:rPr lang="it-IT" dirty="0" err="1"/>
              <a:t>appoccio</a:t>
            </a:r>
            <a:r>
              <a:rPr lang="it-IT" dirty="0"/>
              <a:t> a container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E8CDAA-6FBB-4CC9-8688-CA49B3B02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232" y="2223220"/>
            <a:ext cx="8377535" cy="355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221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6252E-B6DE-49A7-A519-49490A82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Un approccio a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64B4C-F592-445C-AC22-35E62DA16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Portabilità</a:t>
            </a:r>
          </a:p>
          <a:p>
            <a:r>
              <a:rPr lang="it-IT" dirty="0"/>
              <a:t>Scalabilità</a:t>
            </a:r>
          </a:p>
          <a:p>
            <a:r>
              <a:rPr lang="it-IT" dirty="0"/>
              <a:t>Stessa esperienza tra sviluppo e produzione</a:t>
            </a:r>
          </a:p>
          <a:p>
            <a:r>
              <a:rPr lang="it-IT" dirty="0"/>
              <a:t>Orchestrazione</a:t>
            </a:r>
          </a:p>
          <a:p>
            <a:pPr lvl="1"/>
            <a:r>
              <a:rPr lang="it-IT" dirty="0"/>
              <a:t>Gestione delle versioni</a:t>
            </a:r>
          </a:p>
          <a:p>
            <a:pPr lvl="1"/>
            <a:r>
              <a:rPr lang="it-IT" dirty="0"/>
              <a:t>Replica</a:t>
            </a:r>
          </a:p>
          <a:p>
            <a:pPr lvl="1"/>
            <a:r>
              <a:rPr lang="it-IT" dirty="0"/>
              <a:t>Più nodi server</a:t>
            </a:r>
          </a:p>
          <a:p>
            <a:pPr lvl="1"/>
            <a:r>
              <a:rPr lang="it-IT" dirty="0"/>
              <a:t>Monitoraggio</a:t>
            </a:r>
          </a:p>
          <a:p>
            <a:pPr marL="457200" lvl="1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41483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C9E9-B175-4E07-A844-E3415734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Deploy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73114-9CDD-4542-9A11-FFF61EDD3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890" y="2699204"/>
            <a:ext cx="9924219" cy="260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3003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116FF-4054-439C-B880-1AAED8590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Comunicazione fra più </a:t>
            </a:r>
            <a:r>
              <a:rPr lang="it-IT" dirty="0" err="1"/>
              <a:t>microservizi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080127-60A2-4784-ADC2-F49096ACD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357" y="2018953"/>
            <a:ext cx="8675286" cy="389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1936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C309D-3674-4537-83DB-67A28EAF3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Uso dei messaggi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2645EA-DF7F-41D1-B4ED-48ED89D0D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583" y="2009151"/>
            <a:ext cx="6832833" cy="398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4327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7B76A-AEB1-4F52-B2FF-5DCC67956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Dominio di esempio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C8C275-A9CA-44E3-9A1C-DCBA927AA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435" y="2116782"/>
            <a:ext cx="8663129" cy="37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02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8519F-8BA5-4B84-B611-FD0C1C435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Sviluppo di un monolite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1DD675-BFEB-4D30-8E1B-453A6602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046" y="2542317"/>
            <a:ext cx="9901908" cy="291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43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B5BD-5783-4142-9981-925D68E54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monolite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FA5F1F-1AD6-45BE-A1BB-CFB2BAC1E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620" y="2067253"/>
            <a:ext cx="6946760" cy="386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78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D37D2-E1D6-40DC-8C5E-4C64D38F5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sono nati i </a:t>
            </a:r>
            <a:r>
              <a:rPr lang="it-IT" dirty="0" err="1"/>
              <a:t>microservizi</a:t>
            </a:r>
            <a:r>
              <a:rPr lang="it-IT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9C8B18-496F-4EF0-AD0A-54A8E760B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952" y="2113924"/>
            <a:ext cx="8894095" cy="37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116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E2D8-6189-4367-97BE-606F77DEC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sono nati i </a:t>
            </a:r>
            <a:r>
              <a:rPr lang="it-IT" dirty="0" err="1"/>
              <a:t>microservizi</a:t>
            </a:r>
            <a:r>
              <a:rPr lang="it-IT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46A5FB-793B-4CBF-AA94-9E5FDEA67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279" y="2210729"/>
            <a:ext cx="8813442" cy="358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234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834</Words>
  <Application>Microsoft Office PowerPoint</Application>
  <PresentationFormat>Widescreen</PresentationFormat>
  <Paragraphs>177</Paragraphs>
  <Slides>56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56</vt:i4>
      </vt:variant>
    </vt:vector>
  </HeadingPairs>
  <TitlesOfParts>
    <vt:vector size="61" baseType="lpstr">
      <vt:lpstr>Arial</vt:lpstr>
      <vt:lpstr>Calibri</vt:lpstr>
      <vt:lpstr>Calibri Light</vt:lpstr>
      <vt:lpstr>Raleway</vt:lpstr>
      <vt:lpstr>Office Theme</vt:lpstr>
      <vt:lpstr>Introduzione ai Microservizi</vt:lpstr>
      <vt:lpstr>Chi sono</vt:lpstr>
      <vt:lpstr>Presentatevi</vt:lpstr>
      <vt:lpstr>Cosa sono i microservizi?</vt:lpstr>
      <vt:lpstr>Il monolite</vt:lpstr>
      <vt:lpstr>Sviluppo di un monolite</vt:lpstr>
      <vt:lpstr>Il monolite</vt:lpstr>
      <vt:lpstr>Come sono nati i microservizi?</vt:lpstr>
      <vt:lpstr>Come sono nati i microservizi?</vt:lpstr>
      <vt:lpstr>Come sono nati i microservizi?</vt:lpstr>
      <vt:lpstr>Domain Driven Design</vt:lpstr>
      <vt:lpstr>Come sono nati i microservizi?</vt:lpstr>
      <vt:lpstr>Come sono nati i microservizi?</vt:lpstr>
      <vt:lpstr>Come sono nati i microservizi?</vt:lpstr>
      <vt:lpstr>Principi dei microservizi</vt:lpstr>
      <vt:lpstr>Principi dei microservizi</vt:lpstr>
      <vt:lpstr>Benefici dei microservizi</vt:lpstr>
      <vt:lpstr>Benefici dei microservizi</vt:lpstr>
      <vt:lpstr>Benefici dei microservizi</vt:lpstr>
      <vt:lpstr>Cosa rende buono un microservizio?</vt:lpstr>
      <vt:lpstr>Organizzazione aziendale</vt:lpstr>
      <vt:lpstr>Service Oriented Architecture (SOA)</vt:lpstr>
      <vt:lpstr>Microservices are not a silver bullet!</vt:lpstr>
      <vt:lpstr>Fattori negativi</vt:lpstr>
      <vt:lpstr>Il ruolo dell’architetto</vt:lpstr>
      <vt:lpstr>Goals, principles &amp; pratices</vt:lpstr>
      <vt:lpstr>Principi</vt:lpstr>
      <vt:lpstr>Fattori determinanti per un architetto</vt:lpstr>
      <vt:lpstr>Fattori determinanti per un architetto</vt:lpstr>
      <vt:lpstr>Presentazione standard di PowerPoint</vt:lpstr>
      <vt:lpstr>Presentazione standard di PowerPoint</vt:lpstr>
      <vt:lpstr>Presentazione standard di PowerPoint</vt:lpstr>
      <vt:lpstr>Microservizi e Datastore</vt:lpstr>
      <vt:lpstr>Non condividere il DB!</vt:lpstr>
      <vt:lpstr>Data Store</vt:lpstr>
      <vt:lpstr>Data Synchronization</vt:lpstr>
      <vt:lpstr>Creare microservizi</vt:lpstr>
      <vt:lpstr>Applicazione per Ticket</vt:lpstr>
      <vt:lpstr>Un approccio tipico</vt:lpstr>
      <vt:lpstr>Un approccio a microservizi</vt:lpstr>
      <vt:lpstr>Architettura</vt:lpstr>
      <vt:lpstr>Definizione di un servizio</vt:lpstr>
      <vt:lpstr>Un primo microservizio</vt:lpstr>
      <vt:lpstr>Data Model nei microservizi</vt:lpstr>
      <vt:lpstr>Condivisione del modello (da evitare!)</vt:lpstr>
      <vt:lpstr>Versionamento</vt:lpstr>
      <vt:lpstr>Versionamento</vt:lpstr>
      <vt:lpstr>Versionamento</vt:lpstr>
      <vt:lpstr>Versionamento</vt:lpstr>
      <vt:lpstr>Testing durante lo sviluppo</vt:lpstr>
      <vt:lpstr>Un appoccio a container</vt:lpstr>
      <vt:lpstr>Un approccio a container</vt:lpstr>
      <vt:lpstr>Deploy</vt:lpstr>
      <vt:lpstr>Comunicazione fra più microservizi</vt:lpstr>
      <vt:lpstr>Uso dei messaggi</vt:lpstr>
      <vt:lpstr>Dominio di esempio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Architecture and Design</dc:title>
  <dc:creator>Antonio Liccardi</dc:creator>
  <cp:lastModifiedBy>Antonio Venditti</cp:lastModifiedBy>
  <cp:revision>1</cp:revision>
  <dcterms:created xsi:type="dcterms:W3CDTF">2021-07-16T20:41:34Z</dcterms:created>
  <dcterms:modified xsi:type="dcterms:W3CDTF">2022-09-14T06:30:20Z</dcterms:modified>
</cp:coreProperties>
</file>

<file path=docProps/thumbnail.jpeg>
</file>